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50b1eec234ca457a" /><Relationship Type="http://schemas.openxmlformats.org/officeDocument/2006/relationships/extended-properties" Target="/docProps/app.xml" Id="Re25b56dced1b42f1" /><Relationship Type="http://schemas.openxmlformats.org/officeDocument/2006/relationships/officeDocument" Target="/ppt/presentation.xml" Id="R49c1610b2db449ea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71f797079b54810"/>
  </p:sldMasterIdLst>
  <p:notesMasterIdLst>
    <p:notesMasterId xmlns:r="http://schemas.openxmlformats.org/officeDocument/2006/relationships" r:id="Ra0cc82eb2b8340e8"/>
  </p:notesMasterIdLst>
  <p:sldIdLst>
    <p:sldId xmlns:r="http://schemas.openxmlformats.org/officeDocument/2006/relationships" id="256" r:id="R0573eac406fc4d21"/>
    <p:sldId xmlns:r="http://schemas.openxmlformats.org/officeDocument/2006/relationships" id="257" r:id="R8a1ad74ae47143bc"/>
    <p:sldId xmlns:r="http://schemas.openxmlformats.org/officeDocument/2006/relationships" id="258" r:id="R835d81a89fe84c14"/>
    <p:sldId xmlns:r="http://schemas.openxmlformats.org/officeDocument/2006/relationships" id="259" r:id="Rf743abdd012348cf"/>
    <p:sldId xmlns:r="http://schemas.openxmlformats.org/officeDocument/2006/relationships" id="260" r:id="Re4bf093a1aab4bc8"/>
    <p:sldId xmlns:r="http://schemas.openxmlformats.org/officeDocument/2006/relationships" id="261" r:id="Rd7fabd364548432b"/>
    <p:sldId xmlns:r="http://schemas.openxmlformats.org/officeDocument/2006/relationships" id="262" r:id="Rf69adbdc6be94735"/>
    <p:sldId xmlns:r="http://schemas.openxmlformats.org/officeDocument/2006/relationships" id="263" r:id="Rc320702ff3ed4926"/>
    <p:sldId xmlns:r="http://schemas.openxmlformats.org/officeDocument/2006/relationships" id="264" r:id="Rc31150d054644400"/>
    <p:sldId xmlns:r="http://schemas.openxmlformats.org/officeDocument/2006/relationships" id="265" r:id="Ra806bf75a98b46ec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9e145aff323e4fba" /><Relationship Type="http://schemas.openxmlformats.org/officeDocument/2006/relationships/slideMaster" Target="/ppt/slideMasters/slideMaster1.xml" Id="R471f797079b54810" /><Relationship Type="http://schemas.openxmlformats.org/officeDocument/2006/relationships/notesMaster" Target="/ppt/notesMasters/notesMaster1.xml" Id="Ra0cc82eb2b8340e8" /><Relationship Type="http://schemas.openxmlformats.org/officeDocument/2006/relationships/presProps" Target="/ppt/presProps.xml" Id="Rc9eb1e7273184907" /><Relationship Type="http://schemas.openxmlformats.org/officeDocument/2006/relationships/tableStyles" Target="/ppt/tableStyles.xml" Id="Rbe6a8e99010c40fb" /><Relationship Type="http://schemas.openxmlformats.org/officeDocument/2006/relationships/slide" Target="/ppt/slides/slide1.xml" Id="R0573eac406fc4d21" /><Relationship Type="http://schemas.openxmlformats.org/officeDocument/2006/relationships/slide" Target="/ppt/slides/slide2.xml" Id="R8a1ad74ae47143bc" /><Relationship Type="http://schemas.openxmlformats.org/officeDocument/2006/relationships/slide" Target="/ppt/slides/slide3.xml" Id="R835d81a89fe84c14" /><Relationship Type="http://schemas.openxmlformats.org/officeDocument/2006/relationships/slide" Target="/ppt/slides/slide4.xml" Id="Rf743abdd012348cf" /><Relationship Type="http://schemas.openxmlformats.org/officeDocument/2006/relationships/slide" Target="/ppt/slides/slide5.xml" Id="Re4bf093a1aab4bc8" /><Relationship Type="http://schemas.openxmlformats.org/officeDocument/2006/relationships/slide" Target="/ppt/slides/slide6.xml" Id="Rd7fabd364548432b" /><Relationship Type="http://schemas.openxmlformats.org/officeDocument/2006/relationships/slide" Target="/ppt/slides/slide7.xml" Id="Rf69adbdc6be94735" /><Relationship Type="http://schemas.openxmlformats.org/officeDocument/2006/relationships/slide" Target="/ppt/slides/slide8.xml" Id="Rc320702ff3ed4926" /><Relationship Type="http://schemas.openxmlformats.org/officeDocument/2006/relationships/slide" Target="/ppt/slides/slide9.xml" Id="Rc31150d054644400" /><Relationship Type="http://schemas.openxmlformats.org/officeDocument/2006/relationships/slide" Target="/ppt/slides/slide10.xml" Id="Ra806bf75a98b46ec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3e114ffb903541c0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4d060ac719e449e8" /><Relationship Type="http://schemas.openxmlformats.org/officeDocument/2006/relationships/notesMaster" Target="/ppt/notesMasters/notesMaster1.xml" Id="R791f7f357f2e4cb3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99d551ea8b774e46" /><Relationship Type="http://schemas.openxmlformats.org/officeDocument/2006/relationships/notesMaster" Target="/ppt/notesMasters/notesMaster1.xml" Id="R294b0e534d7a472d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50057eff741647f3" /><Relationship Type="http://schemas.openxmlformats.org/officeDocument/2006/relationships/notesMaster" Target="/ppt/notesMasters/notesMaster1.xml" Id="R0ce874164511444b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f20b5489270348c3" /><Relationship Type="http://schemas.openxmlformats.org/officeDocument/2006/relationships/notesMaster" Target="/ppt/notesMasters/notesMaster1.xml" Id="R7ef32cc27d6c40ff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439bb8b97b29432f" /><Relationship Type="http://schemas.openxmlformats.org/officeDocument/2006/relationships/notesMaster" Target="/ppt/notesMasters/notesMaster1.xml" Id="R7abb4418faf54e50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c220161c141a4d25" /><Relationship Type="http://schemas.openxmlformats.org/officeDocument/2006/relationships/notesMaster" Target="/ppt/notesMasters/notesMaster1.xml" Id="R042110dfff684ede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4243b5405e1045c4" /><Relationship Type="http://schemas.openxmlformats.org/officeDocument/2006/relationships/notesMaster" Target="/ppt/notesMasters/notesMaster1.xml" Id="Rdceba8dcd3d74d51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dcf0526956124690" /><Relationship Type="http://schemas.openxmlformats.org/officeDocument/2006/relationships/notesMaster" Target="/ppt/notesMasters/notesMaster1.xml" Id="R5827cfc31f444fea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dc1b3d0bca8543ef" /><Relationship Type="http://schemas.openxmlformats.org/officeDocument/2006/relationships/notesMaster" Target="/ppt/notesMasters/notesMaster1.xml" Id="Rf587239798324ef6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0d6824d1675d4e20" /><Relationship Type="http://schemas.openxmlformats.org/officeDocument/2006/relationships/notesMaster" Target="/ppt/notesMasters/notesMaster1.xml" Id="Ra0ab90b0931f4e28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57b4d91c79149c6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817618bd6af34e73" /><Relationship Type="http://schemas.openxmlformats.org/officeDocument/2006/relationships/slideLayout" Target="/ppt/slideLayouts/slideLayout1.xml" Id="Re9d3fe98536b4437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9d3fe98536b4437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c486a96fe28481b" /><Relationship Type="http://schemas.openxmlformats.org/officeDocument/2006/relationships/notesSlide" Target="/ppt/notesSlides/notesSlide1.xml" Id="Ref86ea4086fc48ff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fe8d83ff30c4751" /><Relationship Type="http://schemas.openxmlformats.org/officeDocument/2006/relationships/notesSlide" Target="/ppt/notesSlides/notesSlide10.xml" Id="R1a37490ff2e9400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24e138192814aa1" /><Relationship Type="http://schemas.openxmlformats.org/officeDocument/2006/relationships/notesSlide" Target="/ppt/notesSlides/notesSlide2.xml" Id="R7e2d9b526c2f481c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4e4eeb24e424796" /><Relationship Type="http://schemas.openxmlformats.org/officeDocument/2006/relationships/notesSlide" Target="/ppt/notesSlides/notesSlide3.xml" Id="R5497b1296d4d49a6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3d383d9e9654b43" /><Relationship Type="http://schemas.openxmlformats.org/officeDocument/2006/relationships/notesSlide" Target="/ppt/notesSlides/notesSlide4.xml" Id="R1cf46577c3994e7a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433511aa0e0486a" /><Relationship Type="http://schemas.openxmlformats.org/officeDocument/2006/relationships/notesSlide" Target="/ppt/notesSlides/notesSlide5.xml" Id="Ra9035aab3af8484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b683f0444fa4fc3" /><Relationship Type="http://schemas.openxmlformats.org/officeDocument/2006/relationships/notesSlide" Target="/ppt/notesSlides/notesSlide6.xml" Id="R6d24f468af96472d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69ff4811d7349d2" /><Relationship Type="http://schemas.openxmlformats.org/officeDocument/2006/relationships/notesSlide" Target="/ppt/notesSlides/notesSlide7.xml" Id="R389074088e134e1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34db0a88e674086" /><Relationship Type="http://schemas.openxmlformats.org/officeDocument/2006/relationships/notesSlide" Target="/ppt/notesSlides/notesSlide8.xml" Id="R5ebe96ca7a0a4fec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de17803fc6b4305" /><Relationship Type="http://schemas.openxmlformats.org/officeDocument/2006/relationships/notesSlide" Target="/ppt/notesSlides/notesSlide9.xml" Id="R1037201a101d4717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206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6" name="grid-v-0">
            <a:extLst xmlns:a="http://schemas.openxmlformats.org/drawingml/2006/main">
              <a:ext uri="{FF2B5EF4-FFF2-40B4-BE49-F238E27FC236}">
                <a16:creationId xmlns:a16="http://schemas.microsoft.com/office/drawing/2014/main" id="{82179531-05BF-4C41-AF26-81323747FD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grid-v-80">
            <a:extLst xmlns:a="http://schemas.openxmlformats.org/drawingml/2006/main">
              <a:ext uri="{FF2B5EF4-FFF2-40B4-BE49-F238E27FC236}">
                <a16:creationId xmlns:a16="http://schemas.microsoft.com/office/drawing/2014/main" id="{C16C1327-7FED-49F4-B289-EA106BA479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grid-v-160">
            <a:extLst xmlns:a="http://schemas.openxmlformats.org/drawingml/2006/main">
              <a:ext uri="{FF2B5EF4-FFF2-40B4-BE49-F238E27FC236}">
                <a16:creationId xmlns:a16="http://schemas.microsoft.com/office/drawing/2014/main" id="{16FF333F-9E7D-4C32-A88E-CBB1CA096E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grid-v-240">
            <a:extLst xmlns:a="http://schemas.openxmlformats.org/drawingml/2006/main">
              <a:ext uri="{FF2B5EF4-FFF2-40B4-BE49-F238E27FC236}">
                <a16:creationId xmlns:a16="http://schemas.microsoft.com/office/drawing/2014/main" id="{567FBAAA-2982-43DD-A8B3-FCEBE408A7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grid-v-320">
            <a:extLst xmlns:a="http://schemas.openxmlformats.org/drawingml/2006/main">
              <a:ext uri="{FF2B5EF4-FFF2-40B4-BE49-F238E27FC236}">
                <a16:creationId xmlns:a16="http://schemas.microsoft.com/office/drawing/2014/main" id="{9369A62F-E03A-462C-B056-06AAB4757C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grid-v-400">
            <a:extLst xmlns:a="http://schemas.openxmlformats.org/drawingml/2006/main">
              <a:ext uri="{FF2B5EF4-FFF2-40B4-BE49-F238E27FC236}">
                <a16:creationId xmlns:a16="http://schemas.microsoft.com/office/drawing/2014/main" id="{11489341-5FC9-42CC-907B-8D19E1FF50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grid-v-480">
            <a:extLst xmlns:a="http://schemas.openxmlformats.org/drawingml/2006/main">
              <a:ext uri="{FF2B5EF4-FFF2-40B4-BE49-F238E27FC236}">
                <a16:creationId xmlns:a16="http://schemas.microsoft.com/office/drawing/2014/main" id="{08673D55-6050-4866-9BCA-2BAADA9B35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grid-v-560">
            <a:extLst xmlns:a="http://schemas.openxmlformats.org/drawingml/2006/main">
              <a:ext uri="{FF2B5EF4-FFF2-40B4-BE49-F238E27FC236}">
                <a16:creationId xmlns:a16="http://schemas.microsoft.com/office/drawing/2014/main" id="{6AC7D0EF-D381-4996-B457-25ACDCB331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grid-v-640">
            <a:extLst xmlns:a="http://schemas.openxmlformats.org/drawingml/2006/main">
              <a:ext uri="{FF2B5EF4-FFF2-40B4-BE49-F238E27FC236}">
                <a16:creationId xmlns:a16="http://schemas.microsoft.com/office/drawing/2014/main" id="{783C611D-A2C9-42AF-8079-C4894AD27C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grid-v-720">
            <a:extLst xmlns:a="http://schemas.openxmlformats.org/drawingml/2006/main">
              <a:ext uri="{FF2B5EF4-FFF2-40B4-BE49-F238E27FC236}">
                <a16:creationId xmlns:a16="http://schemas.microsoft.com/office/drawing/2014/main" id="{FFC8D94E-392E-4A2B-B163-47CA008EE9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grid-v-800">
            <a:extLst xmlns:a="http://schemas.openxmlformats.org/drawingml/2006/main">
              <a:ext uri="{FF2B5EF4-FFF2-40B4-BE49-F238E27FC236}">
                <a16:creationId xmlns:a16="http://schemas.microsoft.com/office/drawing/2014/main" id="{FE8C21DF-7C79-47BA-AD19-51213A943C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grid-v-880">
            <a:extLst xmlns:a="http://schemas.openxmlformats.org/drawingml/2006/main">
              <a:ext uri="{FF2B5EF4-FFF2-40B4-BE49-F238E27FC236}">
                <a16:creationId xmlns:a16="http://schemas.microsoft.com/office/drawing/2014/main" id="{1EA7AAAC-65A4-47D6-8ABF-AEE5C0ADD0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grid-v-960">
            <a:extLst xmlns:a="http://schemas.openxmlformats.org/drawingml/2006/main">
              <a:ext uri="{FF2B5EF4-FFF2-40B4-BE49-F238E27FC236}">
                <a16:creationId xmlns:a16="http://schemas.microsoft.com/office/drawing/2014/main" id="{BE72B8C2-C05E-4D9A-8EF4-23DC08E573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grid-v-1040">
            <a:extLst xmlns:a="http://schemas.openxmlformats.org/drawingml/2006/main">
              <a:ext uri="{FF2B5EF4-FFF2-40B4-BE49-F238E27FC236}">
                <a16:creationId xmlns:a16="http://schemas.microsoft.com/office/drawing/2014/main" id="{2BEE9113-5071-4069-B02C-A70B5F591E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grid-v-1120">
            <a:extLst xmlns:a="http://schemas.openxmlformats.org/drawingml/2006/main">
              <a:ext uri="{FF2B5EF4-FFF2-40B4-BE49-F238E27FC236}">
                <a16:creationId xmlns:a16="http://schemas.microsoft.com/office/drawing/2014/main" id="{528FA95E-6489-4976-9705-8CA8634717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grid-v-1200">
            <a:extLst xmlns:a="http://schemas.openxmlformats.org/drawingml/2006/main">
              <a:ext uri="{FF2B5EF4-FFF2-40B4-BE49-F238E27FC236}">
                <a16:creationId xmlns:a16="http://schemas.microsoft.com/office/drawing/2014/main" id="{A5C6F413-60B4-4EE1-ABCD-A21A3EFAE9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grid-v-1280">
            <a:extLst xmlns:a="http://schemas.openxmlformats.org/drawingml/2006/main">
              <a:ext uri="{FF2B5EF4-FFF2-40B4-BE49-F238E27FC236}">
                <a16:creationId xmlns:a16="http://schemas.microsoft.com/office/drawing/2014/main" id="{A56B648F-15A3-4170-83BA-6D04D8D13F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grid-h-0">
            <a:extLst xmlns:a="http://schemas.openxmlformats.org/drawingml/2006/main">
              <a:ext uri="{FF2B5EF4-FFF2-40B4-BE49-F238E27FC236}">
                <a16:creationId xmlns:a16="http://schemas.microsoft.com/office/drawing/2014/main" id="{CBDA5374-F889-4AAF-8743-932CA3B21B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grid-h-80">
            <a:extLst xmlns:a="http://schemas.openxmlformats.org/drawingml/2006/main">
              <a:ext uri="{FF2B5EF4-FFF2-40B4-BE49-F238E27FC236}">
                <a16:creationId xmlns:a16="http://schemas.microsoft.com/office/drawing/2014/main" id="{4601B5A3-A682-48E0-A800-37B649705F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76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grid-h-160">
            <a:extLst xmlns:a="http://schemas.openxmlformats.org/drawingml/2006/main">
              <a:ext uri="{FF2B5EF4-FFF2-40B4-BE49-F238E27FC236}">
                <a16:creationId xmlns:a16="http://schemas.microsoft.com/office/drawing/2014/main" id="{F417413B-3BCE-444B-92D3-862A3CCE91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152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id-h-240">
            <a:extLst xmlns:a="http://schemas.openxmlformats.org/drawingml/2006/main">
              <a:ext uri="{FF2B5EF4-FFF2-40B4-BE49-F238E27FC236}">
                <a16:creationId xmlns:a16="http://schemas.microsoft.com/office/drawing/2014/main" id="{DB81423E-C302-4D10-B6FE-9789C2B036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28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grid-h-320">
            <a:extLst xmlns:a="http://schemas.openxmlformats.org/drawingml/2006/main">
              <a:ext uri="{FF2B5EF4-FFF2-40B4-BE49-F238E27FC236}">
                <a16:creationId xmlns:a16="http://schemas.microsoft.com/office/drawing/2014/main" id="{AFE35631-1336-400F-93C9-90C2BA151B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04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grid-h-400">
            <a:extLst xmlns:a="http://schemas.openxmlformats.org/drawingml/2006/main">
              <a:ext uri="{FF2B5EF4-FFF2-40B4-BE49-F238E27FC236}">
                <a16:creationId xmlns:a16="http://schemas.microsoft.com/office/drawing/2014/main" id="{E5DA59F4-5815-41BD-A1E4-324C05EE96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810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grid-h-480">
            <a:extLst xmlns:a="http://schemas.openxmlformats.org/drawingml/2006/main">
              <a:ext uri="{FF2B5EF4-FFF2-40B4-BE49-F238E27FC236}">
                <a16:creationId xmlns:a16="http://schemas.microsoft.com/office/drawing/2014/main" id="{A1C7E1BF-3629-49AD-BD99-A9F788F6FD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57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rid-h-560">
            <a:extLst xmlns:a="http://schemas.openxmlformats.org/drawingml/2006/main">
              <a:ext uri="{FF2B5EF4-FFF2-40B4-BE49-F238E27FC236}">
                <a16:creationId xmlns:a16="http://schemas.microsoft.com/office/drawing/2014/main" id="{10291544-A606-4A36-AF29-261D4D11BE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33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grid-h-640">
            <a:extLst xmlns:a="http://schemas.openxmlformats.org/drawingml/2006/main">
              <a:ext uri="{FF2B5EF4-FFF2-40B4-BE49-F238E27FC236}">
                <a16:creationId xmlns:a16="http://schemas.microsoft.com/office/drawing/2014/main" id="{AAA105BE-9F19-4982-9E52-18F6A3A5D8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09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grid-h-720">
            <a:extLst xmlns:a="http://schemas.openxmlformats.org/drawingml/2006/main">
              <a:ext uri="{FF2B5EF4-FFF2-40B4-BE49-F238E27FC236}">
                <a16:creationId xmlns:a16="http://schemas.microsoft.com/office/drawing/2014/main" id="{B6247F51-C603-4A3A-8B68-118F4872FB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85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top-cyan">
            <a:extLst xmlns:a="http://schemas.openxmlformats.org/drawingml/2006/main">
              <a:ext uri="{FF2B5EF4-FFF2-40B4-BE49-F238E27FC236}">
                <a16:creationId xmlns:a16="http://schemas.microsoft.com/office/drawing/2014/main" id="{8E3F4BCA-0421-4044-98A4-88BBF4BCBC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800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top-amber">
            <a:extLst xmlns:a="http://schemas.openxmlformats.org/drawingml/2006/main">
              <a:ext uri="{FF2B5EF4-FFF2-40B4-BE49-F238E27FC236}">
                <a16:creationId xmlns:a16="http://schemas.microsoft.com/office/drawing/2014/main" id="{BBAE5174-3D46-432C-B611-2DFB51DFCE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E6B82A05-867D-4961-A592-B9E77B942A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1">
                <a:solidFill>
                  <a:srgbClr val="22D3EE"/>
                </a:solidFill>
              </a:defRPr>
            </a:pPr>
            <a:r>
              <a:rPr sz="1350" b="1" i="1">
                <a:solidFill>
                  <a:srgbClr val="22D3EE"/>
                </a:solidFill>
              </a:rPr>
              <a:t>FLASHMATH</a:t>
            </a:r>
          </a:p>
        </p:txBody>
      </p:sp>
      <p:sp>
        <p:nvSpPr>
          <p:cNvPr id="31" name="footer-section">
            <a:extLst xmlns:a="http://schemas.openxmlformats.org/drawingml/2006/main">
              <a:ext uri="{FF2B5EF4-FFF2-40B4-BE49-F238E27FC236}">
                <a16:creationId xmlns:a16="http://schemas.microsoft.com/office/drawing/2014/main" id="{5DE4EE70-9FFE-40D8-9AD3-96A15BBA75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448425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4A3B8"/>
                </a:solidFill>
              </a:defRPr>
            </a:pPr>
            <a:r>
              <a:rPr sz="900" b="1" i="0">
                <a:solidFill>
                  <a:srgbClr val="94A3B8"/>
                </a:solidFill>
              </a:rPr>
              <a:t>// CORE SALES STORY</a:t>
            </a:r>
          </a:p>
        </p:txBody>
      </p:sp>
      <p:sp>
        <p:nvSpPr>
          <p:cNvPr id="3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3D48382F-60E6-4AE9-91AE-8113E224B6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19850"/>
            <a:ext cx="533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 i="0">
                <a:solidFill>
                  <a:srgbClr val="FACC15"/>
                </a:solidFill>
              </a:defRPr>
            </a:pPr>
            <a:r>
              <a:rPr sz="1350" b="1" i="0">
                <a:solidFill>
                  <a:srgbClr val="FACC15"/>
                </a:solidFill>
              </a:rPr>
              <a:t>01</a:t>
            </a:r>
          </a:p>
        </p:txBody>
      </p:sp>
      <p:sp>
        <p:nvSpPr>
          <p:cNvPr id="33" name="brand-flash">
            <a:extLst xmlns:a="http://schemas.openxmlformats.org/drawingml/2006/main">
              <a:ext uri="{FF2B5EF4-FFF2-40B4-BE49-F238E27FC236}">
                <a16:creationId xmlns:a16="http://schemas.microsoft.com/office/drawing/2014/main" id="{45D4587F-660C-4B8F-83DE-7314C09248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2200275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75" b="1" i="1">
                <a:solidFill>
                  <a:srgbClr val="22D3EE"/>
                </a:solidFill>
              </a:defRPr>
            </a:pPr>
            <a:r>
              <a:rPr sz="3675" b="1" i="1">
                <a:solidFill>
                  <a:srgbClr val="22D3EE"/>
                </a:solidFill>
              </a:rPr>
              <a:t>FLASH</a:t>
            </a:r>
          </a:p>
        </p:txBody>
      </p:sp>
      <p:sp>
        <p:nvSpPr>
          <p:cNvPr id="34" name="brand-math">
            <a:extLst xmlns:a="http://schemas.openxmlformats.org/drawingml/2006/main">
              <a:ext uri="{FF2B5EF4-FFF2-40B4-BE49-F238E27FC236}">
                <a16:creationId xmlns:a16="http://schemas.microsoft.com/office/drawing/2014/main" id="{99F8A7AF-E79D-4C17-B939-B0108EE47E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45945" y="590550"/>
            <a:ext cx="2000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75" b="1" i="1">
                <a:solidFill>
                  <a:srgbClr val="FACC15"/>
                </a:solidFill>
              </a:defRPr>
            </a:pPr>
            <a:r>
              <a:rPr sz="3675" b="1" i="1">
                <a:solidFill>
                  <a:srgbClr val="FACC15"/>
                </a:solidFill>
              </a:rPr>
              <a:t>MATH</a:t>
            </a:r>
          </a:p>
        </p:txBody>
      </p:sp>
      <p:sp>
        <p:nvSpPr>
          <p:cNvPr id="35" name="label-Core sales deck-74">
            <a:extLst xmlns:a="http://schemas.openxmlformats.org/drawingml/2006/main">
              <a:ext uri="{FF2B5EF4-FFF2-40B4-BE49-F238E27FC236}">
                <a16:creationId xmlns:a16="http://schemas.microsoft.com/office/drawing/2014/main" id="{BC6DAF1B-569F-4F16-AAD2-1264BB4328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1676400"/>
            <a:ext cx="4095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FACC15"/>
                </a:solidFill>
              </a:defRPr>
            </a:pPr>
            <a:r>
              <a:rPr sz="1050" b="1" i="0">
                <a:solidFill>
                  <a:srgbClr val="FACC15"/>
                </a:solidFill>
              </a:rPr>
              <a:t>CORE SALES DECK</a:t>
            </a:r>
          </a:p>
        </p:txBody>
      </p:sp>
      <p:sp>
        <p:nvSpPr>
          <p:cNvPr id="36" name="deck-title">
            <a:extLst xmlns:a="http://schemas.openxmlformats.org/drawingml/2006/main">
              <a:ext uri="{FF2B5EF4-FFF2-40B4-BE49-F238E27FC236}">
                <a16:creationId xmlns:a16="http://schemas.microsoft.com/office/drawing/2014/main" id="{054826CE-5950-4DB5-8EBD-D7B702E70D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95500"/>
            <a:ext cx="6572250" cy="2381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100" b="1" i="1">
                <a:solidFill>
                  <a:srgbClr val="F8FAFC"/>
                </a:solidFill>
              </a:defRPr>
            </a:pPr>
            <a:r>
              <a:rPr sz="5100" b="1" i="1">
                <a:solidFill>
                  <a:srgbClr val="F8FAFC"/>
                </a:solidFill>
              </a:rPr>
              <a:t>MATH FLUENCY</a:t>
            </a:r>
          </a:p>
          <a:p xmlns:a="http://schemas.openxmlformats.org/drawingml/2006/main">
            <a:pPr algn="l">
              <a:defRPr sz="5100" b="1" i="1">
                <a:solidFill>
                  <a:srgbClr val="F8FAFC"/>
                </a:solidFill>
              </a:defRPr>
            </a:pPr>
            <a:r>
              <a:rPr sz="5100" b="1" i="1">
                <a:solidFill>
                  <a:srgbClr val="F8FAFC"/>
                </a:solidFill>
              </a:rPr>
              <a:t>WITH A REASON TO RETURN.</a:t>
            </a:r>
          </a:p>
        </p:txBody>
      </p:sp>
      <p:sp>
        <p:nvSpPr>
          <p:cNvPr id="37" name="body-76-492">
            <a:extLst xmlns:a="http://schemas.openxmlformats.org/drawingml/2006/main">
              <a:ext uri="{FF2B5EF4-FFF2-40B4-BE49-F238E27FC236}">
                <a16:creationId xmlns:a16="http://schemas.microsoft.com/office/drawing/2014/main" id="{02940BC0-119B-4708-A549-3DCC34546C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4686300"/>
            <a:ext cx="590550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94A3B8"/>
                </a:solidFill>
              </a:defRPr>
            </a:pPr>
            <a:r>
              <a:rPr sz="1650" b="0" i="0">
                <a:solidFill>
                  <a:srgbClr val="94A3B8"/>
                </a:solidFill>
              </a:rPr>
              <a:t>FlashMath connects focused practice to collaboration, competition, and visible progression.</a:t>
            </a:r>
          </a:p>
        </p:txBody>
      </p:sp>
      <p:sp>
        <p:nvSpPr>
          <p:cNvPr id="38" name="position-frame">
            <a:extLst xmlns:a="http://schemas.openxmlformats.org/drawingml/2006/main">
              <a:ext uri="{FF2B5EF4-FFF2-40B4-BE49-F238E27FC236}">
                <a16:creationId xmlns:a16="http://schemas.microsoft.com/office/drawing/2014/main" id="{2E7ABDB5-41C4-4FCE-A3B3-7771596E04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96200" y="1381125"/>
            <a:ext cx="3695700" cy="3905250"/>
          </a:xfrm>
          <a:prstGeom xmlns:a="http://schemas.openxmlformats.org/drawingml/2006/main" prst="roundRect">
            <a:avLst>
              <a:gd name="adj" fmla="val 3093"/>
            </a:avLst>
          </a:prstGeom>
          <a:solidFill xmlns:a="http://schemas.openxmlformats.org/drawingml/2006/main">
            <a:srgbClr val="111D32"/>
          </a:solidFill>
          <a:ln xmlns:a="http://schemas.openxmlformats.org/drawingml/2006/main" w="9525">
            <a:solidFill>
              <a:srgbClr val="22D3EE"/>
            </a:solidFill>
            <a:prstDash val="solid"/>
          </a:ln>
        </p:spPr>
      </p:sp>
      <p:sp>
        <p:nvSpPr>
          <p:cNvPr id="39" name="label-The position-844">
            <a:extLst xmlns:a="http://schemas.openxmlformats.org/drawingml/2006/main">
              <a:ext uri="{FF2B5EF4-FFF2-40B4-BE49-F238E27FC236}">
                <a16:creationId xmlns:a16="http://schemas.microsoft.com/office/drawing/2014/main" id="{F78C8E9A-3DD9-4C2E-89F8-6CE264F1E8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52600"/>
            <a:ext cx="2476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THE POSITION</a:t>
            </a:r>
          </a:p>
        </p:txBody>
      </p:sp>
      <p:sp>
        <p:nvSpPr>
          <p:cNvPr id="40" name="formula-a">
            <a:extLst xmlns:a="http://schemas.openxmlformats.org/drawingml/2006/main">
              <a:ext uri="{FF2B5EF4-FFF2-40B4-BE49-F238E27FC236}">
                <a16:creationId xmlns:a16="http://schemas.microsoft.com/office/drawing/2014/main" id="{F7B8AD2B-9D59-45EE-B401-954B210C0A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20050" y="2628900"/>
            <a:ext cx="14668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F8FAFC"/>
                </a:solidFill>
              </a:defRPr>
            </a:pPr>
            <a:r>
              <a:rPr sz="1725" b="1" i="0">
                <a:solidFill>
                  <a:srgbClr val="F8FAFC"/>
                </a:solidFill>
              </a:rPr>
              <a:t>PRACTICE</a:t>
            </a:r>
          </a:p>
        </p:txBody>
      </p:sp>
      <p:sp>
        <p:nvSpPr>
          <p:cNvPr id="41" name="formula-plus">
            <a:extLst xmlns:a="http://schemas.openxmlformats.org/drawingml/2006/main">
              <a:ext uri="{FF2B5EF4-FFF2-40B4-BE49-F238E27FC236}">
                <a16:creationId xmlns:a16="http://schemas.microsoft.com/office/drawing/2014/main" id="{097871F9-702D-48B4-A8BF-0768E747E9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05950" y="2628900"/>
            <a:ext cx="285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94A3B8"/>
                </a:solidFill>
              </a:defRPr>
            </a:pPr>
            <a:r>
              <a:rPr sz="1725" b="1" i="0">
                <a:solidFill>
                  <a:srgbClr val="94A3B8"/>
                </a:solidFill>
              </a:rPr>
              <a:t>+</a:t>
            </a:r>
          </a:p>
        </p:txBody>
      </p:sp>
      <p:sp>
        <p:nvSpPr>
          <p:cNvPr id="42" name="formula-b">
            <a:extLst xmlns:a="http://schemas.openxmlformats.org/drawingml/2006/main">
              <a:ext uri="{FF2B5EF4-FFF2-40B4-BE49-F238E27FC236}">
                <a16:creationId xmlns:a16="http://schemas.microsoft.com/office/drawing/2014/main" id="{9295F1A5-2AF2-4453-8BD8-0DDC070672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29800" y="2628900"/>
            <a:ext cx="12573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F8FAFC"/>
                </a:solidFill>
              </a:defRPr>
            </a:pPr>
            <a:r>
              <a:rPr sz="1725" b="1" i="0">
                <a:solidFill>
                  <a:srgbClr val="F8FAFC"/>
                </a:solidFill>
              </a:rPr>
              <a:t>PEOPLE</a:t>
            </a:r>
          </a:p>
        </p:txBody>
      </p:sp>
      <p:sp>
        <p:nvSpPr>
          <p:cNvPr id="43" name="formula-rule">
            <a:extLst xmlns:a="http://schemas.openxmlformats.org/drawingml/2006/main">
              <a:ext uri="{FF2B5EF4-FFF2-40B4-BE49-F238E27FC236}">
                <a16:creationId xmlns:a16="http://schemas.microsoft.com/office/drawing/2014/main" id="{9D1DB28B-AB52-4B9C-9C0E-04846353AD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162300"/>
            <a:ext cx="30480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634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4" name="formula-equals">
            <a:extLst xmlns:a="http://schemas.openxmlformats.org/drawingml/2006/main">
              <a:ext uri="{FF2B5EF4-FFF2-40B4-BE49-F238E27FC236}">
                <a16:creationId xmlns:a16="http://schemas.microsoft.com/office/drawing/2014/main" id="{AB8FFE03-53A3-4965-9A5D-86252E22C0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20050" y="3448050"/>
            <a:ext cx="30670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600" b="1" i="1">
                <a:solidFill>
                  <a:srgbClr val="FACC15"/>
                </a:solidFill>
              </a:defRPr>
            </a:pPr>
            <a:r>
              <a:rPr sz="3600" b="1" i="1">
                <a:solidFill>
                  <a:srgbClr val="FACC15"/>
                </a:solidFill>
              </a:rPr>
              <a:t>= FLUENCY</a:t>
            </a:r>
          </a:p>
        </p:txBody>
      </p:sp>
      <p:sp>
        <p:nvSpPr>
          <p:cNvPr id="45" name="body-846-468">
            <a:extLst xmlns:a="http://schemas.openxmlformats.org/drawingml/2006/main">
              <a:ext uri="{FF2B5EF4-FFF2-40B4-BE49-F238E27FC236}">
                <a16:creationId xmlns:a16="http://schemas.microsoft.com/office/drawing/2014/main" id="{37EA8A82-1DD9-4952-BFA8-E1EC13D2B0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8150" y="4457700"/>
            <a:ext cx="29908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8FAFC"/>
                </a:solidFill>
              </a:defRPr>
            </a:pPr>
            <a:r>
              <a:rPr sz="1500" b="1" i="0">
                <a:solidFill>
                  <a:srgbClr val="F8FAFC"/>
                </a:solidFill>
              </a:rPr>
              <a:t>The math is the game.</a:t>
            </a:r>
          </a:p>
        </p:txBody>
      </p:sp>
    </p:spTree>
    <p:extLst>
      <p:ext uri="{BB962C8B-B14F-4D97-AF65-F5344CB8AC3E}">
        <p14:creationId xmlns:p14="http://schemas.microsoft.com/office/powerpoint/2010/main" val="1274594044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0206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0" name="grid-v-0">
            <a:extLst xmlns:a="http://schemas.openxmlformats.org/drawingml/2006/main">
              <a:ext uri="{FF2B5EF4-FFF2-40B4-BE49-F238E27FC236}">
                <a16:creationId xmlns:a16="http://schemas.microsoft.com/office/drawing/2014/main" id="{44B48B20-A376-4E86-82CE-D67A9088EC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grid-v-80">
            <a:extLst xmlns:a="http://schemas.openxmlformats.org/drawingml/2006/main">
              <a:ext uri="{FF2B5EF4-FFF2-40B4-BE49-F238E27FC236}">
                <a16:creationId xmlns:a16="http://schemas.microsoft.com/office/drawing/2014/main" id="{4A31CE21-7B91-4704-9920-4C0B5C1A6C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grid-v-160">
            <a:extLst xmlns:a="http://schemas.openxmlformats.org/drawingml/2006/main">
              <a:ext uri="{FF2B5EF4-FFF2-40B4-BE49-F238E27FC236}">
                <a16:creationId xmlns:a16="http://schemas.microsoft.com/office/drawing/2014/main" id="{9A346445-E66D-44C1-AE6D-BD9141A8D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grid-v-240">
            <a:extLst xmlns:a="http://schemas.openxmlformats.org/drawingml/2006/main">
              <a:ext uri="{FF2B5EF4-FFF2-40B4-BE49-F238E27FC236}">
                <a16:creationId xmlns:a16="http://schemas.microsoft.com/office/drawing/2014/main" id="{190E7D0C-75EB-41A5-A2F1-8DA6652D3E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grid-v-320">
            <a:extLst xmlns:a="http://schemas.openxmlformats.org/drawingml/2006/main">
              <a:ext uri="{FF2B5EF4-FFF2-40B4-BE49-F238E27FC236}">
                <a16:creationId xmlns:a16="http://schemas.microsoft.com/office/drawing/2014/main" id="{84CDA1F4-4AAA-4B30-A811-620BCFE9A6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grid-v-400">
            <a:extLst xmlns:a="http://schemas.openxmlformats.org/drawingml/2006/main">
              <a:ext uri="{FF2B5EF4-FFF2-40B4-BE49-F238E27FC236}">
                <a16:creationId xmlns:a16="http://schemas.microsoft.com/office/drawing/2014/main" id="{E3FF8367-48EF-4855-8047-2D3009378C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grid-v-480">
            <a:extLst xmlns:a="http://schemas.openxmlformats.org/drawingml/2006/main">
              <a:ext uri="{FF2B5EF4-FFF2-40B4-BE49-F238E27FC236}">
                <a16:creationId xmlns:a16="http://schemas.microsoft.com/office/drawing/2014/main" id="{E997EA03-2538-4220-B9C1-DCC6B0AFA9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grid-v-560">
            <a:extLst xmlns:a="http://schemas.openxmlformats.org/drawingml/2006/main">
              <a:ext uri="{FF2B5EF4-FFF2-40B4-BE49-F238E27FC236}">
                <a16:creationId xmlns:a16="http://schemas.microsoft.com/office/drawing/2014/main" id="{5A192DA8-D5BB-48D2-9822-B1131C396B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grid-v-640">
            <a:extLst xmlns:a="http://schemas.openxmlformats.org/drawingml/2006/main">
              <a:ext uri="{FF2B5EF4-FFF2-40B4-BE49-F238E27FC236}">
                <a16:creationId xmlns:a16="http://schemas.microsoft.com/office/drawing/2014/main" id="{D3AEF76D-B8E7-4A99-BEAC-4B8BE4E080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grid-v-720">
            <a:extLst xmlns:a="http://schemas.openxmlformats.org/drawingml/2006/main">
              <a:ext uri="{FF2B5EF4-FFF2-40B4-BE49-F238E27FC236}">
                <a16:creationId xmlns:a16="http://schemas.microsoft.com/office/drawing/2014/main" id="{68D00907-A648-4287-B41B-88B40F0338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grid-v-800">
            <a:extLst xmlns:a="http://schemas.openxmlformats.org/drawingml/2006/main">
              <a:ext uri="{FF2B5EF4-FFF2-40B4-BE49-F238E27FC236}">
                <a16:creationId xmlns:a16="http://schemas.microsoft.com/office/drawing/2014/main" id="{A9AA2919-7661-4F2D-B416-0E4C19907B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grid-v-880">
            <a:extLst xmlns:a="http://schemas.openxmlformats.org/drawingml/2006/main">
              <a:ext uri="{FF2B5EF4-FFF2-40B4-BE49-F238E27FC236}">
                <a16:creationId xmlns:a16="http://schemas.microsoft.com/office/drawing/2014/main" id="{3EB2EA3F-8366-48B0-B89E-CA0F8A0889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grid-v-960">
            <a:extLst xmlns:a="http://schemas.openxmlformats.org/drawingml/2006/main">
              <a:ext uri="{FF2B5EF4-FFF2-40B4-BE49-F238E27FC236}">
                <a16:creationId xmlns:a16="http://schemas.microsoft.com/office/drawing/2014/main" id="{6E1CC61B-155B-4B1F-9B57-282002EC4B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grid-v-1040">
            <a:extLst xmlns:a="http://schemas.openxmlformats.org/drawingml/2006/main">
              <a:ext uri="{FF2B5EF4-FFF2-40B4-BE49-F238E27FC236}">
                <a16:creationId xmlns:a16="http://schemas.microsoft.com/office/drawing/2014/main" id="{23BFC5D7-FCD4-4C84-BDBA-946045C927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grid-v-1120">
            <a:extLst xmlns:a="http://schemas.openxmlformats.org/drawingml/2006/main">
              <a:ext uri="{FF2B5EF4-FFF2-40B4-BE49-F238E27FC236}">
                <a16:creationId xmlns:a16="http://schemas.microsoft.com/office/drawing/2014/main" id="{FC715F2A-BDE9-46C1-94E9-3B5D49E08E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grid-v-1200">
            <a:extLst xmlns:a="http://schemas.openxmlformats.org/drawingml/2006/main">
              <a:ext uri="{FF2B5EF4-FFF2-40B4-BE49-F238E27FC236}">
                <a16:creationId xmlns:a16="http://schemas.microsoft.com/office/drawing/2014/main" id="{C6B0B7E7-F467-488C-86AF-AA011EA74C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grid-v-1280">
            <a:extLst xmlns:a="http://schemas.openxmlformats.org/drawingml/2006/main">
              <a:ext uri="{FF2B5EF4-FFF2-40B4-BE49-F238E27FC236}">
                <a16:creationId xmlns:a16="http://schemas.microsoft.com/office/drawing/2014/main" id="{CF4D08CC-FC3F-4316-BBFD-43DE8CC80E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grid-h-0">
            <a:extLst xmlns:a="http://schemas.openxmlformats.org/drawingml/2006/main">
              <a:ext uri="{FF2B5EF4-FFF2-40B4-BE49-F238E27FC236}">
                <a16:creationId xmlns:a16="http://schemas.microsoft.com/office/drawing/2014/main" id="{B36D2F14-5A0B-4F2C-9234-06E43D0D30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grid-h-80">
            <a:extLst xmlns:a="http://schemas.openxmlformats.org/drawingml/2006/main">
              <a:ext uri="{FF2B5EF4-FFF2-40B4-BE49-F238E27FC236}">
                <a16:creationId xmlns:a16="http://schemas.microsoft.com/office/drawing/2014/main" id="{C9AD513A-EEF8-4A11-B9F6-91E219448D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76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grid-h-160">
            <a:extLst xmlns:a="http://schemas.openxmlformats.org/drawingml/2006/main">
              <a:ext uri="{FF2B5EF4-FFF2-40B4-BE49-F238E27FC236}">
                <a16:creationId xmlns:a16="http://schemas.microsoft.com/office/drawing/2014/main" id="{74BD3E22-8DEF-4F75-9E88-B980CC2CF2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152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id-h-240">
            <a:extLst xmlns:a="http://schemas.openxmlformats.org/drawingml/2006/main">
              <a:ext uri="{FF2B5EF4-FFF2-40B4-BE49-F238E27FC236}">
                <a16:creationId xmlns:a16="http://schemas.microsoft.com/office/drawing/2014/main" id="{2E04B680-06FF-4032-BDDE-A57BEF90DF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28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grid-h-320">
            <a:extLst xmlns:a="http://schemas.openxmlformats.org/drawingml/2006/main">
              <a:ext uri="{FF2B5EF4-FFF2-40B4-BE49-F238E27FC236}">
                <a16:creationId xmlns:a16="http://schemas.microsoft.com/office/drawing/2014/main" id="{2991D3E7-36BB-46AA-91FD-80F98A02E5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04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grid-h-400">
            <a:extLst xmlns:a="http://schemas.openxmlformats.org/drawingml/2006/main">
              <a:ext uri="{FF2B5EF4-FFF2-40B4-BE49-F238E27FC236}">
                <a16:creationId xmlns:a16="http://schemas.microsoft.com/office/drawing/2014/main" id="{38C34534-A301-40CE-A271-A83A16FAC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810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grid-h-480">
            <a:extLst xmlns:a="http://schemas.openxmlformats.org/drawingml/2006/main">
              <a:ext uri="{FF2B5EF4-FFF2-40B4-BE49-F238E27FC236}">
                <a16:creationId xmlns:a16="http://schemas.microsoft.com/office/drawing/2014/main" id="{C3A45692-4EB7-42AD-8DBF-0E17A3C8C1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57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rid-h-560">
            <a:extLst xmlns:a="http://schemas.openxmlformats.org/drawingml/2006/main">
              <a:ext uri="{FF2B5EF4-FFF2-40B4-BE49-F238E27FC236}">
                <a16:creationId xmlns:a16="http://schemas.microsoft.com/office/drawing/2014/main" id="{92F53850-54FB-4678-8276-074854CC17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33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grid-h-640">
            <a:extLst xmlns:a="http://schemas.openxmlformats.org/drawingml/2006/main">
              <a:ext uri="{FF2B5EF4-FFF2-40B4-BE49-F238E27FC236}">
                <a16:creationId xmlns:a16="http://schemas.microsoft.com/office/drawing/2014/main" id="{53AA19F6-6645-46DD-AF32-38599A78AE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09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grid-h-720">
            <a:extLst xmlns:a="http://schemas.openxmlformats.org/drawingml/2006/main">
              <a:ext uri="{FF2B5EF4-FFF2-40B4-BE49-F238E27FC236}">
                <a16:creationId xmlns:a16="http://schemas.microsoft.com/office/drawing/2014/main" id="{D742D7A6-EAF3-44E2-B6F9-FCB269DF4E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85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top-cyan">
            <a:extLst xmlns:a="http://schemas.openxmlformats.org/drawingml/2006/main">
              <a:ext uri="{FF2B5EF4-FFF2-40B4-BE49-F238E27FC236}">
                <a16:creationId xmlns:a16="http://schemas.microsoft.com/office/drawing/2014/main" id="{C79E22C1-EDDC-4FB9-A079-4CD3EB6DE9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800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top-amber">
            <a:extLst xmlns:a="http://schemas.openxmlformats.org/drawingml/2006/main">
              <a:ext uri="{FF2B5EF4-FFF2-40B4-BE49-F238E27FC236}">
                <a16:creationId xmlns:a16="http://schemas.microsoft.com/office/drawing/2014/main" id="{478F5CBA-6E65-413C-9971-E781A4B648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5F16A88A-4E67-4A80-A01E-2E0A3556A7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1">
                <a:solidFill>
                  <a:srgbClr val="22D3EE"/>
                </a:solidFill>
              </a:defRPr>
            </a:pPr>
            <a:r>
              <a:rPr sz="1350" b="1" i="1">
                <a:solidFill>
                  <a:srgbClr val="22D3EE"/>
                </a:solidFill>
              </a:rPr>
              <a:t>FLASHMATH</a:t>
            </a:r>
          </a:p>
        </p:txBody>
      </p:sp>
      <p:sp>
        <p:nvSpPr>
          <p:cNvPr id="31" name="footer-section">
            <a:extLst xmlns:a="http://schemas.openxmlformats.org/drawingml/2006/main">
              <a:ext uri="{FF2B5EF4-FFF2-40B4-BE49-F238E27FC236}">
                <a16:creationId xmlns:a16="http://schemas.microsoft.com/office/drawing/2014/main" id="{E166881C-F1F5-4D40-BC98-AFE439ADD9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448425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4A3B8"/>
                </a:solidFill>
              </a:defRPr>
            </a:pPr>
            <a:r>
              <a:rPr sz="900" b="1" i="0">
                <a:solidFill>
                  <a:srgbClr val="94A3B8"/>
                </a:solidFill>
              </a:rPr>
              <a:t>// NEXT STEP</a:t>
            </a:r>
          </a:p>
        </p:txBody>
      </p:sp>
      <p:sp>
        <p:nvSpPr>
          <p:cNvPr id="3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D4F89311-CC54-478E-BAAD-5819987D8E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19850"/>
            <a:ext cx="533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 i="0">
                <a:solidFill>
                  <a:srgbClr val="FACC15"/>
                </a:solidFill>
              </a:defRPr>
            </a:pPr>
            <a:r>
              <a:rPr sz="1350" b="1" i="0">
                <a:solidFill>
                  <a:srgbClr val="FACC15"/>
                </a:solidFill>
              </a:rPr>
              <a:t>10</a:t>
            </a:r>
          </a:p>
        </p:txBody>
      </p:sp>
      <p:sp>
        <p:nvSpPr>
          <p:cNvPr id="33" name="eyebrow-Choose one next step">
            <a:extLst xmlns:a="http://schemas.openxmlformats.org/drawingml/2006/main">
              <a:ext uri="{FF2B5EF4-FFF2-40B4-BE49-F238E27FC236}">
                <a16:creationId xmlns:a16="http://schemas.microsoft.com/office/drawing/2014/main" id="{867DAC23-0EAA-49F4-A125-501938ED78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CHOOSE ONE NEXT STEP</a:t>
            </a:r>
          </a:p>
        </p:txBody>
      </p:sp>
      <p:sp>
        <p:nvSpPr>
          <p:cNvPr id="34" name="close-title">
            <a:extLst xmlns:a="http://schemas.openxmlformats.org/drawingml/2006/main">
              <a:ext uri="{FF2B5EF4-FFF2-40B4-BE49-F238E27FC236}">
                <a16:creationId xmlns:a16="http://schemas.microsoft.com/office/drawing/2014/main" id="{C1A4B204-BEC9-42DC-B906-92165D59D5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19200"/>
            <a:ext cx="57150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950" b="1" i="1">
                <a:solidFill>
                  <a:srgbClr val="F8FAFC"/>
                </a:solidFill>
              </a:defRPr>
            </a:pPr>
            <a:r>
              <a:rPr sz="4950" b="1" i="1">
                <a:solidFill>
                  <a:srgbClr val="F8FAFC"/>
                </a:solidFill>
              </a:rPr>
              <a:t>MAKE THE NEXT MOVE</a:t>
            </a:r>
          </a:p>
          <a:p xmlns:a="http://schemas.openxmlformats.org/drawingml/2006/main">
            <a:pPr algn="l">
              <a:defRPr sz="4950" b="1" i="1">
                <a:solidFill>
                  <a:srgbClr val="F8FAFC"/>
                </a:solidFill>
              </a:defRPr>
            </a:pPr>
            <a:r>
              <a:rPr sz="4950" b="1" i="1">
                <a:solidFill>
                  <a:srgbClr val="F8FAFC"/>
                </a:solidFill>
              </a:rPr>
              <a:t>SPECIFIC.</a:t>
            </a:r>
          </a:p>
        </p:txBody>
      </p:sp>
      <p:sp>
        <p:nvSpPr>
          <p:cNvPr id="35" name="body-76-360">
            <a:extLst xmlns:a="http://schemas.openxmlformats.org/drawingml/2006/main">
              <a:ext uri="{FF2B5EF4-FFF2-40B4-BE49-F238E27FC236}">
                <a16:creationId xmlns:a16="http://schemas.microsoft.com/office/drawing/2014/main" id="{72C92E9A-4860-4AF4-B1EF-C25B8A245C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429000"/>
            <a:ext cx="476250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FACC15"/>
                </a:solidFill>
              </a:defRPr>
            </a:pPr>
            <a:r>
              <a:rPr sz="2100" b="1" i="0">
                <a:solidFill>
                  <a:srgbClr val="FACC15"/>
                </a:solidFill>
              </a:rPr>
              <a:t>Owner. Scope. Action. Date.</a:t>
            </a:r>
          </a:p>
        </p:txBody>
      </p:sp>
      <p:sp>
        <p:nvSpPr>
          <p:cNvPr id="36" name="close-frame">
            <a:extLst xmlns:a="http://schemas.openxmlformats.org/drawingml/2006/main">
              <a:ext uri="{FF2B5EF4-FFF2-40B4-BE49-F238E27FC236}">
                <a16:creationId xmlns:a16="http://schemas.microsoft.com/office/drawing/2014/main" id="{614BB722-3B1F-466D-A4F0-896F49D52D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1123950"/>
            <a:ext cx="4648200" cy="4095750"/>
          </a:xfrm>
          <a:prstGeom xmlns:a="http://schemas.openxmlformats.org/drawingml/2006/main" prst="roundRect">
            <a:avLst>
              <a:gd name="adj" fmla="val 2791"/>
            </a:avLst>
          </a:prstGeom>
          <a:solidFill xmlns:a="http://schemas.openxmlformats.org/drawingml/2006/main">
            <a:srgbClr val="111D32"/>
          </a:solidFill>
          <a:ln xmlns:a="http://schemas.openxmlformats.org/drawingml/2006/main" w="9525">
            <a:solidFill>
              <a:srgbClr val="FACC15"/>
            </a:solidFill>
            <a:prstDash val="solid"/>
          </a:ln>
        </p:spPr>
      </p:sp>
      <p:sp>
        <p:nvSpPr>
          <p:cNvPr id="37" name="label-Ask-758">
            <a:extLst xmlns:a="http://schemas.openxmlformats.org/drawingml/2006/main">
              <a:ext uri="{FF2B5EF4-FFF2-40B4-BE49-F238E27FC236}">
                <a16:creationId xmlns:a16="http://schemas.microsoft.com/office/drawing/2014/main" id="{FFB9F421-0993-417F-8E3B-B4F4EE75E2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19950" y="1524000"/>
            <a:ext cx="1047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ASK</a:t>
            </a:r>
          </a:p>
        </p:txBody>
      </p:sp>
      <p:sp>
        <p:nvSpPr>
          <p:cNvPr id="38" name="close-question">
            <a:extLst xmlns:a="http://schemas.openxmlformats.org/drawingml/2006/main">
              <a:ext uri="{FF2B5EF4-FFF2-40B4-BE49-F238E27FC236}">
                <a16:creationId xmlns:a16="http://schemas.microsoft.com/office/drawing/2014/main" id="{20DADE2E-8965-48A5-8930-A213ADDF06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19950" y="2038350"/>
            <a:ext cx="384810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1">
                <a:solidFill>
                  <a:srgbClr val="F8FAFC"/>
                </a:solidFill>
              </a:defRPr>
            </a:pPr>
            <a:r>
              <a:rPr sz="2550" b="1" i="1">
                <a:solidFill>
                  <a:srgbClr val="F8FAFC"/>
                </a:solidFill>
              </a:rPr>
              <a:t>“WHO OWNS THE NEXT STEP, AND WHAT CAN WE PUT ON THE CALENDAR NOW?”</a:t>
            </a:r>
          </a:p>
        </p:txBody>
      </p:sp>
      <p:sp>
        <p:nvSpPr>
          <p:cNvPr id="39" name="body-758-420">
            <a:extLst xmlns:a="http://schemas.openxmlformats.org/drawingml/2006/main">
              <a:ext uri="{FF2B5EF4-FFF2-40B4-BE49-F238E27FC236}">
                <a16:creationId xmlns:a16="http://schemas.microsoft.com/office/drawing/2014/main" id="{D95EBA0D-DF6C-4A73-95A6-CF4C5DD71D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19950" y="4000500"/>
            <a:ext cx="3714750" cy="1066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94A3B8"/>
                </a:solidFill>
              </a:defRPr>
            </a:pPr>
            <a:r>
              <a:rPr sz="1500" b="0" i="0">
                <a:solidFill>
                  <a:srgbClr val="94A3B8"/>
                </a:solidFill>
              </a:rPr>
              <a:t>Home: start free</a:t>
            </a:r>
          </a:p>
          <a:p xmlns:a="http://schemas.openxmlformats.org/drawingml/2006/main">
            <a:pPr algn="l">
              <a:defRPr sz="1500" b="0" i="0">
                <a:solidFill>
                  <a:srgbClr val="94A3B8"/>
                </a:solidFill>
              </a:defRPr>
            </a:pPr>
            <a:r>
              <a:rPr sz="1500" b="0" i="0">
                <a:solidFill>
                  <a:srgbClr val="94A3B8"/>
                </a:solidFill>
              </a:rPr>
              <a:t>Class: one class + one target</a:t>
            </a:r>
          </a:p>
          <a:p xmlns:a="http://schemas.openxmlformats.org/drawingml/2006/main">
            <a:pPr algn="l">
              <a:defRPr sz="1500" b="0" i="0">
                <a:solidFill>
                  <a:srgbClr val="94A3B8"/>
                </a:solidFill>
              </a:defRPr>
            </a:pPr>
            <a:r>
              <a:rPr sz="1500" b="0" i="0">
                <a:solidFill>
                  <a:srgbClr val="94A3B8"/>
                </a:solidFill>
              </a:rPr>
              <a:t>School: start a structured review</a:t>
            </a:r>
          </a:p>
        </p:txBody>
      </p:sp>
    </p:spTree>
    <p:extLst>
      <p:ext uri="{BB962C8B-B14F-4D97-AF65-F5344CB8AC3E}">
        <p14:creationId xmlns:p14="http://schemas.microsoft.com/office/powerpoint/2010/main" val="132598720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0206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0" name="grid-v-0">
            <a:extLst xmlns:a="http://schemas.openxmlformats.org/drawingml/2006/main">
              <a:ext uri="{FF2B5EF4-FFF2-40B4-BE49-F238E27FC236}">
                <a16:creationId xmlns:a16="http://schemas.microsoft.com/office/drawing/2014/main" id="{CF1589BD-E8BD-41C7-B5BA-149328A7DF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grid-v-80">
            <a:extLst xmlns:a="http://schemas.openxmlformats.org/drawingml/2006/main">
              <a:ext uri="{FF2B5EF4-FFF2-40B4-BE49-F238E27FC236}">
                <a16:creationId xmlns:a16="http://schemas.microsoft.com/office/drawing/2014/main" id="{7D3D7729-E107-4AF9-98D3-4E5DA8BFAC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grid-v-160">
            <a:extLst xmlns:a="http://schemas.openxmlformats.org/drawingml/2006/main">
              <a:ext uri="{FF2B5EF4-FFF2-40B4-BE49-F238E27FC236}">
                <a16:creationId xmlns:a16="http://schemas.microsoft.com/office/drawing/2014/main" id="{3AA3CD0E-3DC4-41C6-804D-C88B6D5263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grid-v-240">
            <a:extLst xmlns:a="http://schemas.openxmlformats.org/drawingml/2006/main">
              <a:ext uri="{FF2B5EF4-FFF2-40B4-BE49-F238E27FC236}">
                <a16:creationId xmlns:a16="http://schemas.microsoft.com/office/drawing/2014/main" id="{4F78DB31-1599-4834-A206-7AEB33A57E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grid-v-320">
            <a:extLst xmlns:a="http://schemas.openxmlformats.org/drawingml/2006/main">
              <a:ext uri="{FF2B5EF4-FFF2-40B4-BE49-F238E27FC236}">
                <a16:creationId xmlns:a16="http://schemas.microsoft.com/office/drawing/2014/main" id="{3B613C5E-17E4-44BC-BF4E-C3741BAF95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grid-v-400">
            <a:extLst xmlns:a="http://schemas.openxmlformats.org/drawingml/2006/main">
              <a:ext uri="{FF2B5EF4-FFF2-40B4-BE49-F238E27FC236}">
                <a16:creationId xmlns:a16="http://schemas.microsoft.com/office/drawing/2014/main" id="{1193A087-F977-48F0-B944-E79841D64D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grid-v-480">
            <a:extLst xmlns:a="http://schemas.openxmlformats.org/drawingml/2006/main">
              <a:ext uri="{FF2B5EF4-FFF2-40B4-BE49-F238E27FC236}">
                <a16:creationId xmlns:a16="http://schemas.microsoft.com/office/drawing/2014/main" id="{310A4F5A-7D10-46A1-9C07-3F1229CFAF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grid-v-560">
            <a:extLst xmlns:a="http://schemas.openxmlformats.org/drawingml/2006/main">
              <a:ext uri="{FF2B5EF4-FFF2-40B4-BE49-F238E27FC236}">
                <a16:creationId xmlns:a16="http://schemas.microsoft.com/office/drawing/2014/main" id="{B07DFFB5-A26E-4E43-9703-0DF5D7CEBA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grid-v-640">
            <a:extLst xmlns:a="http://schemas.openxmlformats.org/drawingml/2006/main">
              <a:ext uri="{FF2B5EF4-FFF2-40B4-BE49-F238E27FC236}">
                <a16:creationId xmlns:a16="http://schemas.microsoft.com/office/drawing/2014/main" id="{DD2B75C4-1A97-4099-BC06-62FDEC0951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grid-v-720">
            <a:extLst xmlns:a="http://schemas.openxmlformats.org/drawingml/2006/main">
              <a:ext uri="{FF2B5EF4-FFF2-40B4-BE49-F238E27FC236}">
                <a16:creationId xmlns:a16="http://schemas.microsoft.com/office/drawing/2014/main" id="{0EEB91F5-8410-44F4-90ED-51A124C9CE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grid-v-800">
            <a:extLst xmlns:a="http://schemas.openxmlformats.org/drawingml/2006/main">
              <a:ext uri="{FF2B5EF4-FFF2-40B4-BE49-F238E27FC236}">
                <a16:creationId xmlns:a16="http://schemas.microsoft.com/office/drawing/2014/main" id="{7351C932-81FD-4BF2-B752-DFCE9AC34F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grid-v-880">
            <a:extLst xmlns:a="http://schemas.openxmlformats.org/drawingml/2006/main">
              <a:ext uri="{FF2B5EF4-FFF2-40B4-BE49-F238E27FC236}">
                <a16:creationId xmlns:a16="http://schemas.microsoft.com/office/drawing/2014/main" id="{4D4DC4C7-10A0-4726-8778-CFB7CDA9C1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grid-v-960">
            <a:extLst xmlns:a="http://schemas.openxmlformats.org/drawingml/2006/main">
              <a:ext uri="{FF2B5EF4-FFF2-40B4-BE49-F238E27FC236}">
                <a16:creationId xmlns:a16="http://schemas.microsoft.com/office/drawing/2014/main" id="{BC9AAE7B-1D2D-4DCA-AC34-F2E3CE73DA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grid-v-1040">
            <a:extLst xmlns:a="http://schemas.openxmlformats.org/drawingml/2006/main">
              <a:ext uri="{FF2B5EF4-FFF2-40B4-BE49-F238E27FC236}">
                <a16:creationId xmlns:a16="http://schemas.microsoft.com/office/drawing/2014/main" id="{7490A160-DF64-4273-B464-5E9B869ADA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grid-v-1120">
            <a:extLst xmlns:a="http://schemas.openxmlformats.org/drawingml/2006/main">
              <a:ext uri="{FF2B5EF4-FFF2-40B4-BE49-F238E27FC236}">
                <a16:creationId xmlns:a16="http://schemas.microsoft.com/office/drawing/2014/main" id="{2332E293-FFA8-4EA2-A02C-469ED874E2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grid-v-1200">
            <a:extLst xmlns:a="http://schemas.openxmlformats.org/drawingml/2006/main">
              <a:ext uri="{FF2B5EF4-FFF2-40B4-BE49-F238E27FC236}">
                <a16:creationId xmlns:a16="http://schemas.microsoft.com/office/drawing/2014/main" id="{EEB2653A-539C-498E-BE7F-BC9E3B56F8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grid-v-1280">
            <a:extLst xmlns:a="http://schemas.openxmlformats.org/drawingml/2006/main">
              <a:ext uri="{FF2B5EF4-FFF2-40B4-BE49-F238E27FC236}">
                <a16:creationId xmlns:a16="http://schemas.microsoft.com/office/drawing/2014/main" id="{0AC77D07-B226-49FE-9568-C026D5EB67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grid-h-0">
            <a:extLst xmlns:a="http://schemas.openxmlformats.org/drawingml/2006/main">
              <a:ext uri="{FF2B5EF4-FFF2-40B4-BE49-F238E27FC236}">
                <a16:creationId xmlns:a16="http://schemas.microsoft.com/office/drawing/2014/main" id="{FF1DF087-22FB-4381-9C72-0CE543C836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grid-h-80">
            <a:extLst xmlns:a="http://schemas.openxmlformats.org/drawingml/2006/main">
              <a:ext uri="{FF2B5EF4-FFF2-40B4-BE49-F238E27FC236}">
                <a16:creationId xmlns:a16="http://schemas.microsoft.com/office/drawing/2014/main" id="{DB8CC7C9-E7D7-481E-B72A-80A2887C84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76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grid-h-160">
            <a:extLst xmlns:a="http://schemas.openxmlformats.org/drawingml/2006/main">
              <a:ext uri="{FF2B5EF4-FFF2-40B4-BE49-F238E27FC236}">
                <a16:creationId xmlns:a16="http://schemas.microsoft.com/office/drawing/2014/main" id="{2FF3EBAB-39D0-4DC2-B068-9515670114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152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id-h-240">
            <a:extLst xmlns:a="http://schemas.openxmlformats.org/drawingml/2006/main">
              <a:ext uri="{FF2B5EF4-FFF2-40B4-BE49-F238E27FC236}">
                <a16:creationId xmlns:a16="http://schemas.microsoft.com/office/drawing/2014/main" id="{A59BB2BA-CFF0-4FCE-A247-B611FDEDF3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28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grid-h-320">
            <a:extLst xmlns:a="http://schemas.openxmlformats.org/drawingml/2006/main">
              <a:ext uri="{FF2B5EF4-FFF2-40B4-BE49-F238E27FC236}">
                <a16:creationId xmlns:a16="http://schemas.microsoft.com/office/drawing/2014/main" id="{ADBEF4B4-BDA9-46A0-943C-0C83E7E4E6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04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grid-h-400">
            <a:extLst xmlns:a="http://schemas.openxmlformats.org/drawingml/2006/main">
              <a:ext uri="{FF2B5EF4-FFF2-40B4-BE49-F238E27FC236}">
                <a16:creationId xmlns:a16="http://schemas.microsoft.com/office/drawing/2014/main" id="{4BA8D572-D398-4D4A-A63E-EB46933241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810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grid-h-480">
            <a:extLst xmlns:a="http://schemas.openxmlformats.org/drawingml/2006/main">
              <a:ext uri="{FF2B5EF4-FFF2-40B4-BE49-F238E27FC236}">
                <a16:creationId xmlns:a16="http://schemas.microsoft.com/office/drawing/2014/main" id="{28C6E697-5225-4312-8ADD-32B07C76C5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57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rid-h-560">
            <a:extLst xmlns:a="http://schemas.openxmlformats.org/drawingml/2006/main">
              <a:ext uri="{FF2B5EF4-FFF2-40B4-BE49-F238E27FC236}">
                <a16:creationId xmlns:a16="http://schemas.microsoft.com/office/drawing/2014/main" id="{8B4D8730-0225-43CD-B77D-BC9514ABF4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33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grid-h-640">
            <a:extLst xmlns:a="http://schemas.openxmlformats.org/drawingml/2006/main">
              <a:ext uri="{FF2B5EF4-FFF2-40B4-BE49-F238E27FC236}">
                <a16:creationId xmlns:a16="http://schemas.microsoft.com/office/drawing/2014/main" id="{264A3D38-DD1D-4722-B25B-78C61C978E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09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grid-h-720">
            <a:extLst xmlns:a="http://schemas.openxmlformats.org/drawingml/2006/main">
              <a:ext uri="{FF2B5EF4-FFF2-40B4-BE49-F238E27FC236}">
                <a16:creationId xmlns:a16="http://schemas.microsoft.com/office/drawing/2014/main" id="{218EDF38-B2FC-451F-93C5-33CE46C4E4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85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top-cyan">
            <a:extLst xmlns:a="http://schemas.openxmlformats.org/drawingml/2006/main">
              <a:ext uri="{FF2B5EF4-FFF2-40B4-BE49-F238E27FC236}">
                <a16:creationId xmlns:a16="http://schemas.microsoft.com/office/drawing/2014/main" id="{279C6952-92A8-47EB-BAD3-2E063D084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800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top-amber">
            <a:extLst xmlns:a="http://schemas.openxmlformats.org/drawingml/2006/main">
              <a:ext uri="{FF2B5EF4-FFF2-40B4-BE49-F238E27FC236}">
                <a16:creationId xmlns:a16="http://schemas.microsoft.com/office/drawing/2014/main" id="{A9FBA763-30D6-482C-8E62-35BF9E337A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BC3C78EF-2EE9-40FB-83BB-D5FC876E51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1">
                <a:solidFill>
                  <a:srgbClr val="22D3EE"/>
                </a:solidFill>
              </a:defRPr>
            </a:pPr>
            <a:r>
              <a:rPr sz="1350" b="1" i="1">
                <a:solidFill>
                  <a:srgbClr val="22D3EE"/>
                </a:solidFill>
              </a:rPr>
              <a:t>FLASHMATH</a:t>
            </a:r>
          </a:p>
        </p:txBody>
      </p:sp>
      <p:sp>
        <p:nvSpPr>
          <p:cNvPr id="31" name="footer-section">
            <a:extLst xmlns:a="http://schemas.openxmlformats.org/drawingml/2006/main">
              <a:ext uri="{FF2B5EF4-FFF2-40B4-BE49-F238E27FC236}">
                <a16:creationId xmlns:a16="http://schemas.microsoft.com/office/drawing/2014/main" id="{F00631BA-73A8-4671-870E-F2D734A8B8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448425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4A3B8"/>
                </a:solidFill>
              </a:defRPr>
            </a:pPr>
            <a:r>
              <a:rPr sz="900" b="1" i="0">
                <a:solidFill>
                  <a:srgbClr val="94A3B8"/>
                </a:solidFill>
              </a:rPr>
              <a:t>// WHY NOW</a:t>
            </a:r>
          </a:p>
        </p:txBody>
      </p:sp>
      <p:sp>
        <p:nvSpPr>
          <p:cNvPr id="3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FFF30247-DD6C-4729-896A-E26103E504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19850"/>
            <a:ext cx="533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 i="0">
                <a:solidFill>
                  <a:srgbClr val="FACC15"/>
                </a:solidFill>
              </a:defRPr>
            </a:pPr>
            <a:r>
              <a:rPr sz="1350" b="1" i="0">
                <a:solidFill>
                  <a:srgbClr val="FACC15"/>
                </a:solidFill>
              </a:rPr>
              <a:t>02</a:t>
            </a:r>
          </a:p>
        </p:txBody>
      </p:sp>
      <p:sp>
        <p:nvSpPr>
          <p:cNvPr id="33" name="eyebrow-The tension">
            <a:extLst xmlns:a="http://schemas.openxmlformats.org/drawingml/2006/main">
              <a:ext uri="{FF2B5EF4-FFF2-40B4-BE49-F238E27FC236}">
                <a16:creationId xmlns:a16="http://schemas.microsoft.com/office/drawing/2014/main" id="{2002B8B9-341F-4447-8590-5DFC358CE8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THE TENSION</a:t>
            </a:r>
          </a:p>
        </p:txBody>
      </p:sp>
      <p:sp>
        <p:nvSpPr>
          <p:cNvPr id="34" name="tension-title">
            <a:extLst xmlns:a="http://schemas.openxmlformats.org/drawingml/2006/main">
              <a:ext uri="{FF2B5EF4-FFF2-40B4-BE49-F238E27FC236}">
                <a16:creationId xmlns:a16="http://schemas.microsoft.com/office/drawing/2014/main" id="{18066EF3-A687-4881-84A6-A77774E868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066800"/>
            <a:ext cx="6667500" cy="2095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900" b="1" i="1">
                <a:solidFill>
                  <a:srgbClr val="F8FAFC"/>
                </a:solidFill>
              </a:defRPr>
            </a:pPr>
            <a:r>
              <a:rPr sz="3900" b="1" i="1">
                <a:solidFill>
                  <a:srgbClr val="F8FAFC"/>
                </a:solidFill>
              </a:rPr>
              <a:t>PRACTICE BREAKS DOWN</a:t>
            </a:r>
          </a:p>
          <a:p xmlns:a="http://schemas.openxmlformats.org/drawingml/2006/main">
            <a:pPr algn="l">
              <a:defRPr sz="3900" b="1" i="1">
                <a:solidFill>
                  <a:srgbClr val="F8FAFC"/>
                </a:solidFill>
              </a:defRPr>
            </a:pPr>
            <a:r>
              <a:rPr sz="3900" b="1" i="1">
                <a:solidFill>
                  <a:srgbClr val="F8FAFC"/>
                </a:solidFill>
              </a:rPr>
              <a:t>WHEN IT FEELS</a:t>
            </a:r>
          </a:p>
          <a:p xmlns:a="http://schemas.openxmlformats.org/drawingml/2006/main">
            <a:pPr algn="l">
              <a:defRPr sz="3900" b="1" i="1">
                <a:solidFill>
                  <a:srgbClr val="F8FAFC"/>
                </a:solidFill>
              </a:defRPr>
            </a:pPr>
            <a:r>
              <a:rPr sz="3900" b="1" i="1">
                <a:solidFill>
                  <a:srgbClr val="F8FAFC"/>
                </a:solidFill>
              </a:rPr>
              <a:t>DISCONNECTED.</a:t>
            </a:r>
          </a:p>
        </p:txBody>
      </p:sp>
      <p:sp>
        <p:nvSpPr>
          <p:cNvPr id="35" name="body-76-368">
            <a:extLst xmlns:a="http://schemas.openxmlformats.org/drawingml/2006/main">
              <a:ext uri="{FF2B5EF4-FFF2-40B4-BE49-F238E27FC236}">
                <a16:creationId xmlns:a16="http://schemas.microsoft.com/office/drawing/2014/main" id="{4672C56A-C9CF-4F29-9943-41E729F3A6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05200"/>
            <a:ext cx="619125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94A3B8"/>
                </a:solidFill>
              </a:defRPr>
            </a:pPr>
            <a:r>
              <a:rPr sz="1800" b="0" i="0">
                <a:solidFill>
                  <a:srgbClr val="94A3B8"/>
                </a:solidFill>
              </a:rPr>
              <a:t>Learners need accurate repetition. They are more likely to return when that repetition has a purpose, a challenge, and another person on the other side.</a:t>
            </a:r>
          </a:p>
        </p:txBody>
      </p:sp>
      <p:sp>
        <p:nvSpPr>
          <p:cNvPr id="36" name="return-line">
            <a:extLst xmlns:a="http://schemas.openxmlformats.org/drawingml/2006/main">
              <a:ext uri="{FF2B5EF4-FFF2-40B4-BE49-F238E27FC236}">
                <a16:creationId xmlns:a16="http://schemas.microsoft.com/office/drawing/2014/main" id="{098321A7-71F8-423A-86A1-B8ACB9309F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1257300"/>
            <a:ext cx="57150" cy="3714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7" name="return-word">
            <a:extLst xmlns:a="http://schemas.openxmlformats.org/drawingml/2006/main">
              <a:ext uri="{FF2B5EF4-FFF2-40B4-BE49-F238E27FC236}">
                <a16:creationId xmlns:a16="http://schemas.microsoft.com/office/drawing/2014/main" id="{E695E206-B5B4-441D-843A-139523DD5A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581150"/>
            <a:ext cx="31432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5400" b="1" i="1">
                <a:solidFill>
                  <a:srgbClr val="FACC15"/>
                </a:solidFill>
              </a:defRPr>
            </a:pPr>
            <a:r>
              <a:rPr sz="5400" b="1" i="1">
                <a:solidFill>
                  <a:srgbClr val="FACC15"/>
                </a:solidFill>
              </a:rPr>
              <a:t>RETURN</a:t>
            </a:r>
          </a:p>
        </p:txBody>
      </p:sp>
      <p:sp>
        <p:nvSpPr>
          <p:cNvPr id="38" name="label-The sales question-846">
            <a:extLst xmlns:a="http://schemas.openxmlformats.org/drawingml/2006/main">
              <a:ext uri="{FF2B5EF4-FFF2-40B4-BE49-F238E27FC236}">
                <a16:creationId xmlns:a16="http://schemas.microsoft.com/office/drawing/2014/main" id="{E24C86D5-BF70-423C-8F8A-C088FE0ED3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8150" y="2857500"/>
            <a:ext cx="2667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THE SALES QUESTION</a:t>
            </a:r>
          </a:p>
        </p:txBody>
      </p:sp>
      <p:sp>
        <p:nvSpPr>
          <p:cNvPr id="39" name="body-846-342">
            <a:extLst xmlns:a="http://schemas.openxmlformats.org/drawingml/2006/main">
              <a:ext uri="{FF2B5EF4-FFF2-40B4-BE49-F238E27FC236}">
                <a16:creationId xmlns:a16="http://schemas.microsoft.com/office/drawing/2014/main" id="{5025D4D2-0BCF-4D36-A180-3CBD146163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8150" y="3257550"/>
            <a:ext cx="30480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 i="0">
                <a:solidFill>
                  <a:srgbClr val="F8FAFC"/>
                </a:solidFill>
              </a:defRPr>
            </a:pPr>
            <a:r>
              <a:rPr sz="1950" b="1" i="0">
                <a:solidFill>
                  <a:srgbClr val="F8FAFC"/>
                </a:solidFill>
              </a:rPr>
              <a:t>What would make practice feel worth coming back to?</a:t>
            </a:r>
          </a:p>
        </p:txBody>
      </p:sp>
    </p:spTree>
    <p:extLst>
      <p:ext uri="{BB962C8B-B14F-4D97-AF65-F5344CB8AC3E}">
        <p14:creationId xmlns:p14="http://schemas.microsoft.com/office/powerpoint/2010/main" val="69699149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0206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4" name="grid-v-0">
            <a:extLst xmlns:a="http://schemas.openxmlformats.org/drawingml/2006/main">
              <a:ext uri="{FF2B5EF4-FFF2-40B4-BE49-F238E27FC236}">
                <a16:creationId xmlns:a16="http://schemas.microsoft.com/office/drawing/2014/main" id="{859E82D6-D462-490E-982A-25C979ED80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grid-v-80">
            <a:extLst xmlns:a="http://schemas.openxmlformats.org/drawingml/2006/main">
              <a:ext uri="{FF2B5EF4-FFF2-40B4-BE49-F238E27FC236}">
                <a16:creationId xmlns:a16="http://schemas.microsoft.com/office/drawing/2014/main" id="{60BA1A01-3647-4808-B504-E703E214F9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grid-v-160">
            <a:extLst xmlns:a="http://schemas.openxmlformats.org/drawingml/2006/main">
              <a:ext uri="{FF2B5EF4-FFF2-40B4-BE49-F238E27FC236}">
                <a16:creationId xmlns:a16="http://schemas.microsoft.com/office/drawing/2014/main" id="{F4E1F895-A3C3-4F9A-82FE-E702A709CA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grid-v-240">
            <a:extLst xmlns:a="http://schemas.openxmlformats.org/drawingml/2006/main">
              <a:ext uri="{FF2B5EF4-FFF2-40B4-BE49-F238E27FC236}">
                <a16:creationId xmlns:a16="http://schemas.microsoft.com/office/drawing/2014/main" id="{BD00A3AF-11ED-4CD3-A039-C50C231990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grid-v-320">
            <a:extLst xmlns:a="http://schemas.openxmlformats.org/drawingml/2006/main">
              <a:ext uri="{FF2B5EF4-FFF2-40B4-BE49-F238E27FC236}">
                <a16:creationId xmlns:a16="http://schemas.microsoft.com/office/drawing/2014/main" id="{A91911EF-01D3-48C2-85A5-5C707C413C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grid-v-400">
            <a:extLst xmlns:a="http://schemas.openxmlformats.org/drawingml/2006/main">
              <a:ext uri="{FF2B5EF4-FFF2-40B4-BE49-F238E27FC236}">
                <a16:creationId xmlns:a16="http://schemas.microsoft.com/office/drawing/2014/main" id="{0B02D9A7-D0DF-41E2-B0A5-49CA7BA878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grid-v-480">
            <a:extLst xmlns:a="http://schemas.openxmlformats.org/drawingml/2006/main">
              <a:ext uri="{FF2B5EF4-FFF2-40B4-BE49-F238E27FC236}">
                <a16:creationId xmlns:a16="http://schemas.microsoft.com/office/drawing/2014/main" id="{0D80AD81-F9C0-450C-ACF1-7D8FA46236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grid-v-560">
            <a:extLst xmlns:a="http://schemas.openxmlformats.org/drawingml/2006/main">
              <a:ext uri="{FF2B5EF4-FFF2-40B4-BE49-F238E27FC236}">
                <a16:creationId xmlns:a16="http://schemas.microsoft.com/office/drawing/2014/main" id="{38E9828B-3354-4415-BEB5-6FCD4100E5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grid-v-640">
            <a:extLst xmlns:a="http://schemas.openxmlformats.org/drawingml/2006/main">
              <a:ext uri="{FF2B5EF4-FFF2-40B4-BE49-F238E27FC236}">
                <a16:creationId xmlns:a16="http://schemas.microsoft.com/office/drawing/2014/main" id="{9FBDB0F8-F9ED-4A3E-8D2D-04FB75E8BD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grid-v-720">
            <a:extLst xmlns:a="http://schemas.openxmlformats.org/drawingml/2006/main">
              <a:ext uri="{FF2B5EF4-FFF2-40B4-BE49-F238E27FC236}">
                <a16:creationId xmlns:a16="http://schemas.microsoft.com/office/drawing/2014/main" id="{CC327260-1771-4A08-AE53-26A4B861FF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grid-v-800">
            <a:extLst xmlns:a="http://schemas.openxmlformats.org/drawingml/2006/main">
              <a:ext uri="{FF2B5EF4-FFF2-40B4-BE49-F238E27FC236}">
                <a16:creationId xmlns:a16="http://schemas.microsoft.com/office/drawing/2014/main" id="{BB5AAD6B-34C0-40D7-AB9A-56CA006E1F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grid-v-880">
            <a:extLst xmlns:a="http://schemas.openxmlformats.org/drawingml/2006/main">
              <a:ext uri="{FF2B5EF4-FFF2-40B4-BE49-F238E27FC236}">
                <a16:creationId xmlns:a16="http://schemas.microsoft.com/office/drawing/2014/main" id="{CFA85682-587A-4028-A6C5-B77CF89430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grid-v-960">
            <a:extLst xmlns:a="http://schemas.openxmlformats.org/drawingml/2006/main">
              <a:ext uri="{FF2B5EF4-FFF2-40B4-BE49-F238E27FC236}">
                <a16:creationId xmlns:a16="http://schemas.microsoft.com/office/drawing/2014/main" id="{B0727FF9-5406-4263-8D5F-6D10F4C8C6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grid-v-1040">
            <a:extLst xmlns:a="http://schemas.openxmlformats.org/drawingml/2006/main">
              <a:ext uri="{FF2B5EF4-FFF2-40B4-BE49-F238E27FC236}">
                <a16:creationId xmlns:a16="http://schemas.microsoft.com/office/drawing/2014/main" id="{F26BD60A-8061-43D1-A2D1-21FB36236B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grid-v-1120">
            <a:extLst xmlns:a="http://schemas.openxmlformats.org/drawingml/2006/main">
              <a:ext uri="{FF2B5EF4-FFF2-40B4-BE49-F238E27FC236}">
                <a16:creationId xmlns:a16="http://schemas.microsoft.com/office/drawing/2014/main" id="{6B8E929B-1B82-4027-B441-322F92A990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grid-v-1200">
            <a:extLst xmlns:a="http://schemas.openxmlformats.org/drawingml/2006/main">
              <a:ext uri="{FF2B5EF4-FFF2-40B4-BE49-F238E27FC236}">
                <a16:creationId xmlns:a16="http://schemas.microsoft.com/office/drawing/2014/main" id="{ACCD1D88-6C0A-4FD4-A9AF-EFEA5104D5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grid-v-1280">
            <a:extLst xmlns:a="http://schemas.openxmlformats.org/drawingml/2006/main">
              <a:ext uri="{FF2B5EF4-FFF2-40B4-BE49-F238E27FC236}">
                <a16:creationId xmlns:a16="http://schemas.microsoft.com/office/drawing/2014/main" id="{CE3EDD60-1895-44F8-ABA5-3490BC1B61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grid-h-0">
            <a:extLst xmlns:a="http://schemas.openxmlformats.org/drawingml/2006/main">
              <a:ext uri="{FF2B5EF4-FFF2-40B4-BE49-F238E27FC236}">
                <a16:creationId xmlns:a16="http://schemas.microsoft.com/office/drawing/2014/main" id="{8B76BA73-24F0-4E52-A69C-EA6379310F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grid-h-80">
            <a:extLst xmlns:a="http://schemas.openxmlformats.org/drawingml/2006/main">
              <a:ext uri="{FF2B5EF4-FFF2-40B4-BE49-F238E27FC236}">
                <a16:creationId xmlns:a16="http://schemas.microsoft.com/office/drawing/2014/main" id="{81F6502D-29F0-4EA6-8373-3C0271A66A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76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grid-h-160">
            <a:extLst xmlns:a="http://schemas.openxmlformats.org/drawingml/2006/main">
              <a:ext uri="{FF2B5EF4-FFF2-40B4-BE49-F238E27FC236}">
                <a16:creationId xmlns:a16="http://schemas.microsoft.com/office/drawing/2014/main" id="{CCFC806C-D393-4D0B-8060-6D8822CF37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152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id-h-240">
            <a:extLst xmlns:a="http://schemas.openxmlformats.org/drawingml/2006/main">
              <a:ext uri="{FF2B5EF4-FFF2-40B4-BE49-F238E27FC236}">
                <a16:creationId xmlns:a16="http://schemas.microsoft.com/office/drawing/2014/main" id="{8289D77E-EC52-4AC4-8B6E-A1BE9D95B6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28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grid-h-320">
            <a:extLst xmlns:a="http://schemas.openxmlformats.org/drawingml/2006/main">
              <a:ext uri="{FF2B5EF4-FFF2-40B4-BE49-F238E27FC236}">
                <a16:creationId xmlns:a16="http://schemas.microsoft.com/office/drawing/2014/main" id="{F0A939F5-5F38-4503-BB7F-01B45AFAF8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04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grid-h-400">
            <a:extLst xmlns:a="http://schemas.openxmlformats.org/drawingml/2006/main">
              <a:ext uri="{FF2B5EF4-FFF2-40B4-BE49-F238E27FC236}">
                <a16:creationId xmlns:a16="http://schemas.microsoft.com/office/drawing/2014/main" id="{F3B014A1-70E1-4613-B610-ED65D4C4F2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810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grid-h-480">
            <a:extLst xmlns:a="http://schemas.openxmlformats.org/drawingml/2006/main">
              <a:ext uri="{FF2B5EF4-FFF2-40B4-BE49-F238E27FC236}">
                <a16:creationId xmlns:a16="http://schemas.microsoft.com/office/drawing/2014/main" id="{239A6C2C-C464-43DC-A704-45B291A527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57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rid-h-560">
            <a:extLst xmlns:a="http://schemas.openxmlformats.org/drawingml/2006/main">
              <a:ext uri="{FF2B5EF4-FFF2-40B4-BE49-F238E27FC236}">
                <a16:creationId xmlns:a16="http://schemas.microsoft.com/office/drawing/2014/main" id="{EC8C55F3-C8B3-44DE-BEA0-2125A365B2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33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grid-h-640">
            <a:extLst xmlns:a="http://schemas.openxmlformats.org/drawingml/2006/main">
              <a:ext uri="{FF2B5EF4-FFF2-40B4-BE49-F238E27FC236}">
                <a16:creationId xmlns:a16="http://schemas.microsoft.com/office/drawing/2014/main" id="{5760CF0B-7C98-4865-AF64-202EA5E125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09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grid-h-720">
            <a:extLst xmlns:a="http://schemas.openxmlformats.org/drawingml/2006/main">
              <a:ext uri="{FF2B5EF4-FFF2-40B4-BE49-F238E27FC236}">
                <a16:creationId xmlns:a16="http://schemas.microsoft.com/office/drawing/2014/main" id="{46898A2D-E677-40D3-B25A-71A1FF67D3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85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top-cyan">
            <a:extLst xmlns:a="http://schemas.openxmlformats.org/drawingml/2006/main">
              <a:ext uri="{FF2B5EF4-FFF2-40B4-BE49-F238E27FC236}">
                <a16:creationId xmlns:a16="http://schemas.microsoft.com/office/drawing/2014/main" id="{B5455CD4-D161-4DDA-9ADF-FA11E232DD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800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top-amber">
            <a:extLst xmlns:a="http://schemas.openxmlformats.org/drawingml/2006/main">
              <a:ext uri="{FF2B5EF4-FFF2-40B4-BE49-F238E27FC236}">
                <a16:creationId xmlns:a16="http://schemas.microsoft.com/office/drawing/2014/main" id="{DDB89096-BBD9-4FE9-A0B9-0B751B1C54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F0EEE87B-4286-4396-BA0D-B1C0225DB6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1">
                <a:solidFill>
                  <a:srgbClr val="22D3EE"/>
                </a:solidFill>
              </a:defRPr>
            </a:pPr>
            <a:r>
              <a:rPr sz="1350" b="1" i="1">
                <a:solidFill>
                  <a:srgbClr val="22D3EE"/>
                </a:solidFill>
              </a:rPr>
              <a:t>FLASHMATH</a:t>
            </a:r>
          </a:p>
        </p:txBody>
      </p:sp>
      <p:sp>
        <p:nvSpPr>
          <p:cNvPr id="31" name="footer-section">
            <a:extLst xmlns:a="http://schemas.openxmlformats.org/drawingml/2006/main">
              <a:ext uri="{FF2B5EF4-FFF2-40B4-BE49-F238E27FC236}">
                <a16:creationId xmlns:a16="http://schemas.microsoft.com/office/drawing/2014/main" id="{F8E57280-1C52-4F9F-AB93-A1679AD5BF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448425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4A3B8"/>
                </a:solidFill>
              </a:defRPr>
            </a:pPr>
            <a:r>
              <a:rPr sz="900" b="1" i="0">
                <a:solidFill>
                  <a:srgbClr val="94A3B8"/>
                </a:solidFill>
              </a:rPr>
              <a:t>// POSITION</a:t>
            </a:r>
          </a:p>
        </p:txBody>
      </p:sp>
      <p:sp>
        <p:nvSpPr>
          <p:cNvPr id="3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CDA285CB-5D44-4443-B9CD-62C3FCBB00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19850"/>
            <a:ext cx="533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 i="0">
                <a:solidFill>
                  <a:srgbClr val="FACC15"/>
                </a:solidFill>
              </a:defRPr>
            </a:pPr>
            <a:r>
              <a:rPr sz="1350" b="1" i="0">
                <a:solidFill>
                  <a:srgbClr val="FACC15"/>
                </a:solidFill>
              </a:rPr>
              <a:t>03</a:t>
            </a:r>
          </a:p>
        </p:txBody>
      </p:sp>
      <p:sp>
        <p:nvSpPr>
          <p:cNvPr id="33" name="eyebrow-The core position">
            <a:extLst xmlns:a="http://schemas.openxmlformats.org/drawingml/2006/main">
              <a:ext uri="{FF2B5EF4-FFF2-40B4-BE49-F238E27FC236}">
                <a16:creationId xmlns:a16="http://schemas.microsoft.com/office/drawing/2014/main" id="{F195DD51-8336-42E5-99DB-1C73EC0BBD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THE CORE POSITION</a:t>
            </a:r>
          </a:p>
        </p:txBody>
      </p:sp>
      <p:sp>
        <p:nvSpPr>
          <p:cNvPr id="3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83A3E605-D077-4193-9F25-889D1D6D2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009650"/>
            <a:ext cx="92392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PRACTICE BUILDS THE SKILL.</a:t>
            </a:r>
          </a:p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PLAY GIVES THE SKILL A PURPOSE.</a:t>
            </a:r>
          </a:p>
        </p:txBody>
      </p:sp>
      <p:sp>
        <p:nvSpPr>
          <p:cNvPr id="35" name="practice-band">
            <a:extLst xmlns:a="http://schemas.openxmlformats.org/drawingml/2006/main">
              <a:ext uri="{FF2B5EF4-FFF2-40B4-BE49-F238E27FC236}">
                <a16:creationId xmlns:a16="http://schemas.microsoft.com/office/drawing/2014/main" id="{BF5A68C3-A0A0-401A-BB1D-CC0BE6E226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0375"/>
            <a:ext cx="3086100" cy="1809750"/>
          </a:xfrm>
          <a:prstGeom xmlns:a="http://schemas.openxmlformats.org/drawingml/2006/main" prst="roundRect">
            <a:avLst>
              <a:gd name="adj" fmla="val 6316"/>
            </a:avLst>
          </a:prstGeom>
          <a:solidFill xmlns:a="http://schemas.openxmlformats.org/drawingml/2006/main">
            <a:srgbClr val="111D32"/>
          </a:solidFill>
          <a:ln xmlns:a="http://schemas.openxmlformats.org/drawingml/2006/main" w="9525">
            <a:solidFill>
              <a:srgbClr val="22D3EE"/>
            </a:solidFill>
            <a:prstDash val="solid"/>
          </a:ln>
        </p:spPr>
      </p:sp>
      <p:sp>
        <p:nvSpPr>
          <p:cNvPr id="36" name="people-band">
            <a:extLst xmlns:a="http://schemas.openxmlformats.org/drawingml/2006/main">
              <a:ext uri="{FF2B5EF4-FFF2-40B4-BE49-F238E27FC236}">
                <a16:creationId xmlns:a16="http://schemas.microsoft.com/office/drawing/2014/main" id="{4028E323-F663-44D7-81B8-497AC35F7F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095750" y="3000375"/>
            <a:ext cx="3086100" cy="1809750"/>
          </a:xfrm>
          <a:prstGeom xmlns:a="http://schemas.openxmlformats.org/drawingml/2006/main" prst="roundRect">
            <a:avLst>
              <a:gd name="adj" fmla="val 6316"/>
            </a:avLst>
          </a:prstGeom>
          <a:solidFill xmlns:a="http://schemas.openxmlformats.org/drawingml/2006/main">
            <a:srgbClr val="111D32"/>
          </a:solidFill>
          <a:ln xmlns:a="http://schemas.openxmlformats.org/drawingml/2006/main" w="9525">
            <a:solidFill>
              <a:srgbClr val="26344C"/>
            </a:solidFill>
            <a:prstDash val="solid"/>
          </a:ln>
        </p:spPr>
      </p:sp>
      <p:sp>
        <p:nvSpPr>
          <p:cNvPr id="37" name="fluency-band">
            <a:extLst xmlns:a="http://schemas.openxmlformats.org/drawingml/2006/main">
              <a:ext uri="{FF2B5EF4-FFF2-40B4-BE49-F238E27FC236}">
                <a16:creationId xmlns:a16="http://schemas.microsoft.com/office/drawing/2014/main" id="{6F12830C-A2D7-4E66-9292-019D21F0E2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05700" y="3000375"/>
            <a:ext cx="4000500" cy="1809750"/>
          </a:xfrm>
          <a:prstGeom xmlns:a="http://schemas.openxmlformats.org/drawingml/2006/main" prst="roundRect">
            <a:avLst>
              <a:gd name="adj" fmla="val 6316"/>
            </a:avLst>
          </a:prstGeom>
          <a:solidFill xmlns:a="http://schemas.openxmlformats.org/drawingml/2006/main">
            <a:srgbClr val="111D32"/>
          </a:solidFill>
          <a:ln xmlns:a="http://schemas.openxmlformats.org/drawingml/2006/main" w="9525">
            <a:solidFill>
              <a:srgbClr val="FACC15"/>
            </a:solidFill>
            <a:prstDash val="solid"/>
          </a:ln>
        </p:spPr>
      </p:sp>
      <p:sp>
        <p:nvSpPr>
          <p:cNvPr id="38" name="label-Practice-104">
            <a:extLst xmlns:a="http://schemas.openxmlformats.org/drawingml/2006/main">
              <a:ext uri="{FF2B5EF4-FFF2-40B4-BE49-F238E27FC236}">
                <a16:creationId xmlns:a16="http://schemas.microsoft.com/office/drawing/2014/main" id="{75B4D063-DDA8-4A14-812E-607775DBF1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" y="3295650"/>
            <a:ext cx="2000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PRACTICE</a:t>
            </a:r>
          </a:p>
        </p:txBody>
      </p:sp>
      <p:sp>
        <p:nvSpPr>
          <p:cNvPr id="39" name="body-104-392">
            <a:extLst xmlns:a="http://schemas.openxmlformats.org/drawingml/2006/main">
              <a:ext uri="{FF2B5EF4-FFF2-40B4-BE49-F238E27FC236}">
                <a16:creationId xmlns:a16="http://schemas.microsoft.com/office/drawing/2014/main" id="{AB3376CD-666A-4FA4-B2C6-1C72F31763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" y="3733800"/>
            <a:ext cx="23812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F8FAFC"/>
                </a:solidFill>
              </a:defRPr>
            </a:pPr>
            <a:r>
              <a:rPr sz="1575" b="0" i="0">
                <a:solidFill>
                  <a:srgbClr val="F8FAFC"/>
                </a:solidFill>
              </a:rPr>
              <a:t>Accurate repetition</a:t>
            </a:r>
          </a:p>
          <a:p xmlns:a="http://schemas.openxmlformats.org/drawingml/2006/main">
            <a:pPr algn="l">
              <a:defRPr sz="1575" b="0" i="0">
                <a:solidFill>
                  <a:srgbClr val="F8FAFC"/>
                </a:solidFill>
              </a:defRPr>
            </a:pPr>
            <a:r>
              <a:rPr sz="1575" b="0" i="0">
                <a:solidFill>
                  <a:srgbClr val="F8FAFC"/>
                </a:solidFill>
              </a:rPr>
              <a:t>Appropriate challenge</a:t>
            </a:r>
          </a:p>
          <a:p xmlns:a="http://schemas.openxmlformats.org/drawingml/2006/main">
            <a:pPr algn="l">
              <a:defRPr sz="1575" b="0" i="0">
                <a:solidFill>
                  <a:srgbClr val="F8FAFC"/>
                </a:solidFill>
              </a:defRPr>
            </a:pPr>
            <a:r>
              <a:rPr sz="1575" b="0" i="0">
                <a:solidFill>
                  <a:srgbClr val="F8FAFC"/>
                </a:solidFill>
              </a:rPr>
              <a:t>Visible progress</a:t>
            </a:r>
          </a:p>
        </p:txBody>
      </p:sp>
      <p:sp>
        <p:nvSpPr>
          <p:cNvPr id="40" name="label-People-462">
            <a:extLst xmlns:a="http://schemas.openxmlformats.org/drawingml/2006/main">
              <a:ext uri="{FF2B5EF4-FFF2-40B4-BE49-F238E27FC236}">
                <a16:creationId xmlns:a16="http://schemas.microsoft.com/office/drawing/2014/main" id="{8681B86C-30B4-4394-8DBC-451DEB2BD3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3295650"/>
            <a:ext cx="2000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PEOPLE</a:t>
            </a:r>
          </a:p>
        </p:txBody>
      </p:sp>
      <p:sp>
        <p:nvSpPr>
          <p:cNvPr id="41" name="body-462-392">
            <a:extLst xmlns:a="http://schemas.openxmlformats.org/drawingml/2006/main">
              <a:ext uri="{FF2B5EF4-FFF2-40B4-BE49-F238E27FC236}">
                <a16:creationId xmlns:a16="http://schemas.microsoft.com/office/drawing/2014/main" id="{047AB7BC-45C8-424E-8112-7F1725A4A3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00550" y="3733800"/>
            <a:ext cx="23812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F8FAFC"/>
                </a:solidFill>
              </a:defRPr>
            </a:pPr>
            <a:r>
              <a:rPr sz="1575" b="0" i="0">
                <a:solidFill>
                  <a:srgbClr val="F8FAFC"/>
                </a:solidFill>
              </a:rPr>
              <a:t>Individual confidence</a:t>
            </a:r>
          </a:p>
          <a:p xmlns:a="http://schemas.openxmlformats.org/drawingml/2006/main">
            <a:pPr algn="l">
              <a:defRPr sz="1575" b="0" i="0">
                <a:solidFill>
                  <a:srgbClr val="F8FAFC"/>
                </a:solidFill>
              </a:defRPr>
            </a:pPr>
            <a:r>
              <a:rPr sz="1575" b="0" i="0">
                <a:solidFill>
                  <a:srgbClr val="F8FAFC"/>
                </a:solidFill>
              </a:rPr>
              <a:t>Collaboration</a:t>
            </a:r>
          </a:p>
          <a:p xmlns:a="http://schemas.openxmlformats.org/drawingml/2006/main">
            <a:pPr algn="l">
              <a:defRPr sz="1575" b="0" i="0">
                <a:solidFill>
                  <a:srgbClr val="F8FAFC"/>
                </a:solidFill>
              </a:defRPr>
            </a:pPr>
            <a:r>
              <a:rPr sz="1575" b="0" i="0">
                <a:solidFill>
                  <a:srgbClr val="F8FAFC"/>
                </a:solidFill>
              </a:rPr>
              <a:t>Optional competition</a:t>
            </a:r>
          </a:p>
        </p:txBody>
      </p:sp>
      <p:sp>
        <p:nvSpPr>
          <p:cNvPr id="42" name="label-Fluency-820">
            <a:extLst xmlns:a="http://schemas.openxmlformats.org/drawingml/2006/main">
              <a:ext uri="{FF2B5EF4-FFF2-40B4-BE49-F238E27FC236}">
                <a16:creationId xmlns:a16="http://schemas.microsoft.com/office/drawing/2014/main" id="{D5EA28C1-41D5-4D22-A2C9-DC2B5092AD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295650"/>
            <a:ext cx="2000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FACC15"/>
                </a:solidFill>
              </a:defRPr>
            </a:pPr>
            <a:r>
              <a:rPr sz="1050" b="1" i="0">
                <a:solidFill>
                  <a:srgbClr val="FACC15"/>
                </a:solidFill>
              </a:rPr>
              <a:t>FLUENCY</a:t>
            </a:r>
          </a:p>
        </p:txBody>
      </p:sp>
      <p:sp>
        <p:nvSpPr>
          <p:cNvPr id="43" name="body-820-392">
            <a:extLst xmlns:a="http://schemas.openxmlformats.org/drawingml/2006/main">
              <a:ext uri="{FF2B5EF4-FFF2-40B4-BE49-F238E27FC236}">
                <a16:creationId xmlns:a16="http://schemas.microsoft.com/office/drawing/2014/main" id="{57767B4F-8C03-45C5-9755-4EF875D2FE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733800"/>
            <a:ext cx="3143250" cy="1047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75" b="0" i="0">
                <a:solidFill>
                  <a:srgbClr val="F8FAFC"/>
                </a:solidFill>
              </a:defRPr>
            </a:pPr>
            <a:r>
              <a:rPr sz="1575" b="0" i="0">
                <a:solidFill>
                  <a:srgbClr val="F8FAFC"/>
                </a:solidFill>
              </a:rPr>
              <a:t>Speed and accuracy applied with purpose - not a worksheet gate to an unrelated reward.</a:t>
            </a:r>
          </a:p>
        </p:txBody>
      </p:sp>
    </p:spTree>
    <p:extLst>
      <p:ext uri="{BB962C8B-B14F-4D97-AF65-F5344CB8AC3E}">
        <p14:creationId xmlns:p14="http://schemas.microsoft.com/office/powerpoint/2010/main" val="145165470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0206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5" name="grid-v-0">
            <a:extLst xmlns:a="http://schemas.openxmlformats.org/drawingml/2006/main">
              <a:ext uri="{FF2B5EF4-FFF2-40B4-BE49-F238E27FC236}">
                <a16:creationId xmlns:a16="http://schemas.microsoft.com/office/drawing/2014/main" id="{D56C8A82-A6E3-407F-9E3B-E9130B68C6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grid-v-80">
            <a:extLst xmlns:a="http://schemas.openxmlformats.org/drawingml/2006/main">
              <a:ext uri="{FF2B5EF4-FFF2-40B4-BE49-F238E27FC236}">
                <a16:creationId xmlns:a16="http://schemas.microsoft.com/office/drawing/2014/main" id="{1CF04A11-4321-4A8B-AB6C-CD771E6748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grid-v-160">
            <a:extLst xmlns:a="http://schemas.openxmlformats.org/drawingml/2006/main">
              <a:ext uri="{FF2B5EF4-FFF2-40B4-BE49-F238E27FC236}">
                <a16:creationId xmlns:a16="http://schemas.microsoft.com/office/drawing/2014/main" id="{68FD47D5-BABB-45DA-A51D-8E39982EE3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grid-v-240">
            <a:extLst xmlns:a="http://schemas.openxmlformats.org/drawingml/2006/main">
              <a:ext uri="{FF2B5EF4-FFF2-40B4-BE49-F238E27FC236}">
                <a16:creationId xmlns:a16="http://schemas.microsoft.com/office/drawing/2014/main" id="{B43674E1-D765-403E-8EB3-8B2DC3431E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grid-v-320">
            <a:extLst xmlns:a="http://schemas.openxmlformats.org/drawingml/2006/main">
              <a:ext uri="{FF2B5EF4-FFF2-40B4-BE49-F238E27FC236}">
                <a16:creationId xmlns:a16="http://schemas.microsoft.com/office/drawing/2014/main" id="{2C66C6A9-7C50-4075-8B64-733558AE72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grid-v-400">
            <a:extLst xmlns:a="http://schemas.openxmlformats.org/drawingml/2006/main">
              <a:ext uri="{FF2B5EF4-FFF2-40B4-BE49-F238E27FC236}">
                <a16:creationId xmlns:a16="http://schemas.microsoft.com/office/drawing/2014/main" id="{5115346A-0FE2-465E-9411-E895541F67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grid-v-480">
            <a:extLst xmlns:a="http://schemas.openxmlformats.org/drawingml/2006/main">
              <a:ext uri="{FF2B5EF4-FFF2-40B4-BE49-F238E27FC236}">
                <a16:creationId xmlns:a16="http://schemas.microsoft.com/office/drawing/2014/main" id="{22FD6B4F-4A50-4750-AC42-534C158A5E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grid-v-560">
            <a:extLst xmlns:a="http://schemas.openxmlformats.org/drawingml/2006/main">
              <a:ext uri="{FF2B5EF4-FFF2-40B4-BE49-F238E27FC236}">
                <a16:creationId xmlns:a16="http://schemas.microsoft.com/office/drawing/2014/main" id="{A44A534D-962F-40DE-A75D-2A4E747BEB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grid-v-640">
            <a:extLst xmlns:a="http://schemas.openxmlformats.org/drawingml/2006/main">
              <a:ext uri="{FF2B5EF4-FFF2-40B4-BE49-F238E27FC236}">
                <a16:creationId xmlns:a16="http://schemas.microsoft.com/office/drawing/2014/main" id="{9A1927CA-6842-4153-BD99-39203D3052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grid-v-720">
            <a:extLst xmlns:a="http://schemas.openxmlformats.org/drawingml/2006/main">
              <a:ext uri="{FF2B5EF4-FFF2-40B4-BE49-F238E27FC236}">
                <a16:creationId xmlns:a16="http://schemas.microsoft.com/office/drawing/2014/main" id="{0F9AD6E4-1288-4E69-89C8-58C27AE7CA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grid-v-800">
            <a:extLst xmlns:a="http://schemas.openxmlformats.org/drawingml/2006/main">
              <a:ext uri="{FF2B5EF4-FFF2-40B4-BE49-F238E27FC236}">
                <a16:creationId xmlns:a16="http://schemas.microsoft.com/office/drawing/2014/main" id="{959176A2-3C59-493E-8DF8-DCEAA4EB91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grid-v-880">
            <a:extLst xmlns:a="http://schemas.openxmlformats.org/drawingml/2006/main">
              <a:ext uri="{FF2B5EF4-FFF2-40B4-BE49-F238E27FC236}">
                <a16:creationId xmlns:a16="http://schemas.microsoft.com/office/drawing/2014/main" id="{34189016-E184-43F1-8434-F04C8A185D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grid-v-960">
            <a:extLst xmlns:a="http://schemas.openxmlformats.org/drawingml/2006/main">
              <a:ext uri="{FF2B5EF4-FFF2-40B4-BE49-F238E27FC236}">
                <a16:creationId xmlns:a16="http://schemas.microsoft.com/office/drawing/2014/main" id="{FE4423E9-5483-407C-80A9-67FE7CE882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grid-v-1040">
            <a:extLst xmlns:a="http://schemas.openxmlformats.org/drawingml/2006/main">
              <a:ext uri="{FF2B5EF4-FFF2-40B4-BE49-F238E27FC236}">
                <a16:creationId xmlns:a16="http://schemas.microsoft.com/office/drawing/2014/main" id="{8BC01A5A-703D-4A4C-AC4E-285C9922F6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grid-v-1120">
            <a:extLst xmlns:a="http://schemas.openxmlformats.org/drawingml/2006/main">
              <a:ext uri="{FF2B5EF4-FFF2-40B4-BE49-F238E27FC236}">
                <a16:creationId xmlns:a16="http://schemas.microsoft.com/office/drawing/2014/main" id="{6636598E-ECA3-4939-BFE1-7917AAD735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grid-v-1200">
            <a:extLst xmlns:a="http://schemas.openxmlformats.org/drawingml/2006/main">
              <a:ext uri="{FF2B5EF4-FFF2-40B4-BE49-F238E27FC236}">
                <a16:creationId xmlns:a16="http://schemas.microsoft.com/office/drawing/2014/main" id="{DF2BDBFF-7E7F-48B2-9130-AAC3512107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grid-v-1280">
            <a:extLst xmlns:a="http://schemas.openxmlformats.org/drawingml/2006/main">
              <a:ext uri="{FF2B5EF4-FFF2-40B4-BE49-F238E27FC236}">
                <a16:creationId xmlns:a16="http://schemas.microsoft.com/office/drawing/2014/main" id="{D6A377D2-526E-4879-9B5C-717977EE3E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grid-h-0">
            <a:extLst xmlns:a="http://schemas.openxmlformats.org/drawingml/2006/main">
              <a:ext uri="{FF2B5EF4-FFF2-40B4-BE49-F238E27FC236}">
                <a16:creationId xmlns:a16="http://schemas.microsoft.com/office/drawing/2014/main" id="{3AE56E5C-67E0-490C-8863-5487D9339D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grid-h-80">
            <a:extLst xmlns:a="http://schemas.openxmlformats.org/drawingml/2006/main">
              <a:ext uri="{FF2B5EF4-FFF2-40B4-BE49-F238E27FC236}">
                <a16:creationId xmlns:a16="http://schemas.microsoft.com/office/drawing/2014/main" id="{7811D962-1CD6-4240-B3E4-CCC2B984E7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76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grid-h-160">
            <a:extLst xmlns:a="http://schemas.openxmlformats.org/drawingml/2006/main">
              <a:ext uri="{FF2B5EF4-FFF2-40B4-BE49-F238E27FC236}">
                <a16:creationId xmlns:a16="http://schemas.microsoft.com/office/drawing/2014/main" id="{718FA458-FBBE-4AB6-AA14-F9C36C12C2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152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id-h-240">
            <a:extLst xmlns:a="http://schemas.openxmlformats.org/drawingml/2006/main">
              <a:ext uri="{FF2B5EF4-FFF2-40B4-BE49-F238E27FC236}">
                <a16:creationId xmlns:a16="http://schemas.microsoft.com/office/drawing/2014/main" id="{C6F40D19-362D-431C-8AF2-8F0A15CD3F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28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grid-h-320">
            <a:extLst xmlns:a="http://schemas.openxmlformats.org/drawingml/2006/main">
              <a:ext uri="{FF2B5EF4-FFF2-40B4-BE49-F238E27FC236}">
                <a16:creationId xmlns:a16="http://schemas.microsoft.com/office/drawing/2014/main" id="{D16B5552-4C0F-40C2-8A2E-52ACDD7DA5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04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grid-h-400">
            <a:extLst xmlns:a="http://schemas.openxmlformats.org/drawingml/2006/main">
              <a:ext uri="{FF2B5EF4-FFF2-40B4-BE49-F238E27FC236}">
                <a16:creationId xmlns:a16="http://schemas.microsoft.com/office/drawing/2014/main" id="{017ADF19-1F25-4D64-A143-3F33D3162C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810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grid-h-480">
            <a:extLst xmlns:a="http://schemas.openxmlformats.org/drawingml/2006/main">
              <a:ext uri="{FF2B5EF4-FFF2-40B4-BE49-F238E27FC236}">
                <a16:creationId xmlns:a16="http://schemas.microsoft.com/office/drawing/2014/main" id="{6B12BA01-53E1-4946-B71F-3FAD74F988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57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rid-h-560">
            <a:extLst xmlns:a="http://schemas.openxmlformats.org/drawingml/2006/main">
              <a:ext uri="{FF2B5EF4-FFF2-40B4-BE49-F238E27FC236}">
                <a16:creationId xmlns:a16="http://schemas.microsoft.com/office/drawing/2014/main" id="{9F279B6F-1A60-41A2-BD75-2232FC4023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33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grid-h-640">
            <a:extLst xmlns:a="http://schemas.openxmlformats.org/drawingml/2006/main">
              <a:ext uri="{FF2B5EF4-FFF2-40B4-BE49-F238E27FC236}">
                <a16:creationId xmlns:a16="http://schemas.microsoft.com/office/drawing/2014/main" id="{9665EC59-EED0-4347-B1C0-AC123AF43D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09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grid-h-720">
            <a:extLst xmlns:a="http://schemas.openxmlformats.org/drawingml/2006/main">
              <a:ext uri="{FF2B5EF4-FFF2-40B4-BE49-F238E27FC236}">
                <a16:creationId xmlns:a16="http://schemas.microsoft.com/office/drawing/2014/main" id="{DE0A09F3-4F84-4F35-841A-15593F4C8F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85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top-cyan">
            <a:extLst xmlns:a="http://schemas.openxmlformats.org/drawingml/2006/main">
              <a:ext uri="{FF2B5EF4-FFF2-40B4-BE49-F238E27FC236}">
                <a16:creationId xmlns:a16="http://schemas.microsoft.com/office/drawing/2014/main" id="{20305582-E03A-42A4-B585-003FE0B835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800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top-amber">
            <a:extLst xmlns:a="http://schemas.openxmlformats.org/drawingml/2006/main">
              <a:ext uri="{FF2B5EF4-FFF2-40B4-BE49-F238E27FC236}">
                <a16:creationId xmlns:a16="http://schemas.microsoft.com/office/drawing/2014/main" id="{66B10A6F-EE2C-429B-B71F-8E1568E70D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0A9672B8-AD44-480A-A0A4-9D40F4E555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1">
                <a:solidFill>
                  <a:srgbClr val="22D3EE"/>
                </a:solidFill>
              </a:defRPr>
            </a:pPr>
            <a:r>
              <a:rPr sz="1350" b="1" i="1">
                <a:solidFill>
                  <a:srgbClr val="22D3EE"/>
                </a:solidFill>
              </a:rPr>
              <a:t>FLASHMATH</a:t>
            </a:r>
          </a:p>
        </p:txBody>
      </p:sp>
      <p:sp>
        <p:nvSpPr>
          <p:cNvPr id="31" name="footer-section">
            <a:extLst xmlns:a="http://schemas.openxmlformats.org/drawingml/2006/main">
              <a:ext uri="{FF2B5EF4-FFF2-40B4-BE49-F238E27FC236}">
                <a16:creationId xmlns:a16="http://schemas.microsoft.com/office/drawing/2014/main" id="{E9BE08C4-B618-4AF4-B18D-5FD580C7D1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448425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4A3B8"/>
                </a:solidFill>
              </a:defRPr>
            </a:pPr>
            <a:r>
              <a:rPr sz="900" b="1" i="0">
                <a:solidFill>
                  <a:srgbClr val="94A3B8"/>
                </a:solidFill>
              </a:rPr>
              <a:t>// PRODUCT FAMILY</a:t>
            </a:r>
          </a:p>
        </p:txBody>
      </p:sp>
      <p:sp>
        <p:nvSpPr>
          <p:cNvPr id="3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ACD10199-7C1F-41FF-8F29-9A4790BB8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19850"/>
            <a:ext cx="533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 i="0">
                <a:solidFill>
                  <a:srgbClr val="FACC15"/>
                </a:solidFill>
              </a:defRPr>
            </a:pPr>
            <a:r>
              <a:rPr sz="1350" b="1" i="0">
                <a:solidFill>
                  <a:srgbClr val="FACC15"/>
                </a:solidFill>
              </a:rPr>
              <a:t>04</a:t>
            </a:r>
          </a:p>
        </p:txBody>
      </p:sp>
      <p:sp>
        <p:nvSpPr>
          <p:cNvPr id="33" name="eyebrow-One product family">
            <a:extLst xmlns:a="http://schemas.openxmlformats.org/drawingml/2006/main">
              <a:ext uri="{FF2B5EF4-FFF2-40B4-BE49-F238E27FC236}">
                <a16:creationId xmlns:a16="http://schemas.microsoft.com/office/drawing/2014/main" id="{C8EBCA12-AD07-4FE4-9AF6-8E111FC7D0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ONE PRODUCT FAMILY</a:t>
            </a:r>
          </a:p>
        </p:txBody>
      </p:sp>
      <p:sp>
        <p:nvSpPr>
          <p:cNvPr id="3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F5C8AF1-EB1C-46C6-88C9-417D9A49E1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971550"/>
            <a:ext cx="85725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START WITH THE PERSON.</a:t>
            </a:r>
          </a:p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THEN CHOOSE THE RIGHT SURFACE.</a:t>
            </a:r>
          </a:p>
        </p:txBody>
      </p:sp>
      <p:sp>
        <p:nvSpPr>
          <p:cNvPr id="35" name="number-01">
            <a:extLst xmlns:a="http://schemas.openxmlformats.org/drawingml/2006/main">
              <a:ext uri="{FF2B5EF4-FFF2-40B4-BE49-F238E27FC236}">
                <a16:creationId xmlns:a16="http://schemas.microsoft.com/office/drawing/2014/main" id="{48B544E8-D905-469D-BB7D-9B2D2268AA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86100"/>
            <a:ext cx="6096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2D3EE"/>
                </a:solidFill>
              </a:defRPr>
            </a:pPr>
            <a:r>
              <a:rPr sz="2850" b="1" i="0">
                <a:solidFill>
                  <a:srgbClr val="22D3EE"/>
                </a:solidFill>
              </a:rPr>
              <a:t>01</a:t>
            </a:r>
          </a:p>
        </p:txBody>
      </p:sp>
      <p:sp>
        <p:nvSpPr>
          <p:cNvPr id="36" name="number-title-01">
            <a:extLst xmlns:a="http://schemas.openxmlformats.org/drawingml/2006/main">
              <a:ext uri="{FF2B5EF4-FFF2-40B4-BE49-F238E27FC236}">
                <a16:creationId xmlns:a16="http://schemas.microsoft.com/office/drawing/2014/main" id="{2D623072-8794-4D4A-AAF3-2E7D8B26E4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71600" y="3105150"/>
            <a:ext cx="26479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8FAFC"/>
                </a:solidFill>
              </a:defRPr>
            </a:pPr>
            <a:r>
              <a:rPr sz="2025" b="1" i="0">
                <a:solidFill>
                  <a:srgbClr val="F8FAFC"/>
                </a:solidFill>
              </a:rPr>
              <a:t>FLASHMATH</a:t>
            </a:r>
          </a:p>
        </p:txBody>
      </p:sp>
      <p:sp>
        <p:nvSpPr>
          <p:cNvPr id="37" name="body-144-366">
            <a:extLst xmlns:a="http://schemas.openxmlformats.org/drawingml/2006/main">
              <a:ext uri="{FF2B5EF4-FFF2-40B4-BE49-F238E27FC236}">
                <a16:creationId xmlns:a16="http://schemas.microsoft.com/office/drawing/2014/main" id="{23EA36A6-AD56-478A-964A-DBF5A1B226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71600" y="3486150"/>
            <a:ext cx="2647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94A3B8"/>
                </a:solidFill>
              </a:defRPr>
            </a:pPr>
            <a:r>
              <a:rPr sz="1350" b="0" i="0">
                <a:solidFill>
                  <a:srgbClr val="94A3B8"/>
                </a:solidFill>
              </a:rPr>
              <a:t>Individual learners and families: practice, progression, and skill-based play.</a:t>
            </a:r>
          </a:p>
        </p:txBody>
      </p:sp>
      <p:sp>
        <p:nvSpPr>
          <p:cNvPr id="38" name="number-02">
            <a:extLst xmlns:a="http://schemas.openxmlformats.org/drawingml/2006/main">
              <a:ext uri="{FF2B5EF4-FFF2-40B4-BE49-F238E27FC236}">
                <a16:creationId xmlns:a16="http://schemas.microsoft.com/office/drawing/2014/main" id="{C864D68E-D85B-4D37-BBDB-BAAEA4C2CF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3086100"/>
            <a:ext cx="6096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2D3EE"/>
                </a:solidFill>
              </a:defRPr>
            </a:pPr>
            <a:r>
              <a:rPr sz="2850" b="1" i="0">
                <a:solidFill>
                  <a:srgbClr val="22D3EE"/>
                </a:solidFill>
              </a:rPr>
              <a:t>02</a:t>
            </a:r>
          </a:p>
        </p:txBody>
      </p:sp>
      <p:sp>
        <p:nvSpPr>
          <p:cNvPr id="39" name="number-title-02">
            <a:extLst xmlns:a="http://schemas.openxmlformats.org/drawingml/2006/main">
              <a:ext uri="{FF2B5EF4-FFF2-40B4-BE49-F238E27FC236}">
                <a16:creationId xmlns:a16="http://schemas.microsoft.com/office/drawing/2014/main" id="{7D88D7ED-8E79-4A5B-9BE8-2EDC6BBBD6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91100" y="3105150"/>
            <a:ext cx="26479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8FAFC"/>
                </a:solidFill>
              </a:defRPr>
            </a:pPr>
            <a:r>
              <a:rPr sz="2025" b="1" i="0">
                <a:solidFill>
                  <a:srgbClr val="F8FAFC"/>
                </a:solidFill>
              </a:rPr>
              <a:t>FLASHCLASS</a:t>
            </a:r>
          </a:p>
        </p:txBody>
      </p:sp>
      <p:sp>
        <p:nvSpPr>
          <p:cNvPr id="40" name="body-524-366">
            <a:extLst xmlns:a="http://schemas.openxmlformats.org/drawingml/2006/main">
              <a:ext uri="{FF2B5EF4-FFF2-40B4-BE49-F238E27FC236}">
                <a16:creationId xmlns:a16="http://schemas.microsoft.com/office/drawing/2014/main" id="{05089CEE-F2B7-48B6-9252-C2E2CFD45F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91100" y="3486150"/>
            <a:ext cx="2647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94A3B8"/>
                </a:solidFill>
              </a:defRPr>
            </a:pPr>
            <a:r>
              <a:rPr sz="1350" b="0" i="0">
                <a:solidFill>
                  <a:srgbClr val="94A3B8"/>
                </a:solidFill>
              </a:rPr>
              <a:t>Educators: targeted practice, class activities, and progress that leads to action.</a:t>
            </a:r>
          </a:p>
        </p:txBody>
      </p:sp>
      <p:sp>
        <p:nvSpPr>
          <p:cNvPr id="41" name="number-03">
            <a:extLst xmlns:a="http://schemas.openxmlformats.org/drawingml/2006/main">
              <a:ext uri="{FF2B5EF4-FFF2-40B4-BE49-F238E27FC236}">
                <a16:creationId xmlns:a16="http://schemas.microsoft.com/office/drawing/2014/main" id="{7F1AA0B4-04C0-43A3-8CDB-36E37B7AE4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3086100"/>
            <a:ext cx="6096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FACC15"/>
                </a:solidFill>
              </a:defRPr>
            </a:pPr>
            <a:r>
              <a:rPr sz="2850" b="1" i="0">
                <a:solidFill>
                  <a:srgbClr val="FACC15"/>
                </a:solidFill>
              </a:rPr>
              <a:t>03</a:t>
            </a:r>
          </a:p>
        </p:txBody>
      </p:sp>
      <p:sp>
        <p:nvSpPr>
          <p:cNvPr id="42" name="number-title-03">
            <a:extLst xmlns:a="http://schemas.openxmlformats.org/drawingml/2006/main">
              <a:ext uri="{FF2B5EF4-FFF2-40B4-BE49-F238E27FC236}">
                <a16:creationId xmlns:a16="http://schemas.microsoft.com/office/drawing/2014/main" id="{4F5B0C68-3932-4737-BAB1-EACEA3637C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10600" y="3105150"/>
            <a:ext cx="264795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8FAFC"/>
                </a:solidFill>
              </a:defRPr>
            </a:pPr>
            <a:r>
              <a:rPr sz="2025" b="1" i="0">
                <a:solidFill>
                  <a:srgbClr val="F8FAFC"/>
                </a:solidFill>
              </a:rPr>
              <a:t>FLASHEDU</a:t>
            </a:r>
          </a:p>
        </p:txBody>
      </p:sp>
      <p:sp>
        <p:nvSpPr>
          <p:cNvPr id="43" name="body-904-366">
            <a:extLst xmlns:a="http://schemas.openxmlformats.org/drawingml/2006/main">
              <a:ext uri="{FF2B5EF4-FFF2-40B4-BE49-F238E27FC236}">
                <a16:creationId xmlns:a16="http://schemas.microsoft.com/office/drawing/2014/main" id="{F0B6DEEE-983C-406B-95B8-5AAFAC2ECB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10600" y="3486150"/>
            <a:ext cx="264795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94A3B8"/>
                </a:solidFill>
              </a:defRPr>
            </a:pPr>
            <a:r>
              <a:rPr sz="1350" b="0" i="0">
                <a:solidFill>
                  <a:srgbClr val="94A3B8"/>
                </a:solidFill>
              </a:rPr>
              <a:t>Schools and districts: centralized management, organization visibility, and configurable controls.</a:t>
            </a:r>
          </a:p>
        </p:txBody>
      </p:sp>
      <p:sp>
        <p:nvSpPr>
          <p:cNvPr id="44" name="body-76-560">
            <a:extLst xmlns:a="http://schemas.openxmlformats.org/drawingml/2006/main">
              <a:ext uri="{FF2B5EF4-FFF2-40B4-BE49-F238E27FC236}">
                <a16:creationId xmlns:a16="http://schemas.microsoft.com/office/drawing/2014/main" id="{92F5287E-75DE-4A15-BDB3-42857350D8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334000"/>
            <a:ext cx="68580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FACC15"/>
                </a:solidFill>
              </a:defRPr>
            </a:pPr>
            <a:r>
              <a:rPr sz="1800" b="1" i="0">
                <a:solidFill>
                  <a:srgbClr val="FACC15"/>
                </a:solidFill>
              </a:rPr>
              <a:t>Do not give the same tour to every buyer.</a:t>
            </a:r>
          </a:p>
        </p:txBody>
      </p:sp>
    </p:spTree>
    <p:extLst>
      <p:ext uri="{BB962C8B-B14F-4D97-AF65-F5344CB8AC3E}">
        <p14:creationId xmlns:p14="http://schemas.microsoft.com/office/powerpoint/2010/main" val="60621028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0206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0" name="grid-v-0">
            <a:extLst xmlns:a="http://schemas.openxmlformats.org/drawingml/2006/main">
              <a:ext uri="{FF2B5EF4-FFF2-40B4-BE49-F238E27FC236}">
                <a16:creationId xmlns:a16="http://schemas.microsoft.com/office/drawing/2014/main" id="{5012FEE8-7402-4B84-B1FD-96BC0E78A0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grid-v-80">
            <a:extLst xmlns:a="http://schemas.openxmlformats.org/drawingml/2006/main">
              <a:ext uri="{FF2B5EF4-FFF2-40B4-BE49-F238E27FC236}">
                <a16:creationId xmlns:a16="http://schemas.microsoft.com/office/drawing/2014/main" id="{1595CBBB-316F-494A-92F1-1256311133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grid-v-160">
            <a:extLst xmlns:a="http://schemas.openxmlformats.org/drawingml/2006/main">
              <a:ext uri="{FF2B5EF4-FFF2-40B4-BE49-F238E27FC236}">
                <a16:creationId xmlns:a16="http://schemas.microsoft.com/office/drawing/2014/main" id="{EB567AE8-64C5-4CEB-9442-E95647472F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grid-v-240">
            <a:extLst xmlns:a="http://schemas.openxmlformats.org/drawingml/2006/main">
              <a:ext uri="{FF2B5EF4-FFF2-40B4-BE49-F238E27FC236}">
                <a16:creationId xmlns:a16="http://schemas.microsoft.com/office/drawing/2014/main" id="{671D82A3-3E5F-4023-B08B-92FF3C6383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grid-v-320">
            <a:extLst xmlns:a="http://schemas.openxmlformats.org/drawingml/2006/main">
              <a:ext uri="{FF2B5EF4-FFF2-40B4-BE49-F238E27FC236}">
                <a16:creationId xmlns:a16="http://schemas.microsoft.com/office/drawing/2014/main" id="{91134DDB-D539-49D3-A3C9-4DF2D8A609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grid-v-400">
            <a:extLst xmlns:a="http://schemas.openxmlformats.org/drawingml/2006/main">
              <a:ext uri="{FF2B5EF4-FFF2-40B4-BE49-F238E27FC236}">
                <a16:creationId xmlns:a16="http://schemas.microsoft.com/office/drawing/2014/main" id="{DBC1D7DA-F9E8-41F1-9288-746C592578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grid-v-480">
            <a:extLst xmlns:a="http://schemas.openxmlformats.org/drawingml/2006/main">
              <a:ext uri="{FF2B5EF4-FFF2-40B4-BE49-F238E27FC236}">
                <a16:creationId xmlns:a16="http://schemas.microsoft.com/office/drawing/2014/main" id="{B7D8BBE7-EF8D-4C96-B5E7-920E006699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grid-v-560">
            <a:extLst xmlns:a="http://schemas.openxmlformats.org/drawingml/2006/main">
              <a:ext uri="{FF2B5EF4-FFF2-40B4-BE49-F238E27FC236}">
                <a16:creationId xmlns:a16="http://schemas.microsoft.com/office/drawing/2014/main" id="{D4CFA855-01BC-40FC-B9DD-22486E26E1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grid-v-640">
            <a:extLst xmlns:a="http://schemas.openxmlformats.org/drawingml/2006/main">
              <a:ext uri="{FF2B5EF4-FFF2-40B4-BE49-F238E27FC236}">
                <a16:creationId xmlns:a16="http://schemas.microsoft.com/office/drawing/2014/main" id="{943E64C3-E79E-4C8E-8E55-02E0507128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grid-v-720">
            <a:extLst xmlns:a="http://schemas.openxmlformats.org/drawingml/2006/main">
              <a:ext uri="{FF2B5EF4-FFF2-40B4-BE49-F238E27FC236}">
                <a16:creationId xmlns:a16="http://schemas.microsoft.com/office/drawing/2014/main" id="{5B55CE93-9A50-40B4-8DAB-929D36E58B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grid-v-800">
            <a:extLst xmlns:a="http://schemas.openxmlformats.org/drawingml/2006/main">
              <a:ext uri="{FF2B5EF4-FFF2-40B4-BE49-F238E27FC236}">
                <a16:creationId xmlns:a16="http://schemas.microsoft.com/office/drawing/2014/main" id="{82FE087B-1D98-404E-A2D7-C82C3ABB23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grid-v-880">
            <a:extLst xmlns:a="http://schemas.openxmlformats.org/drawingml/2006/main">
              <a:ext uri="{FF2B5EF4-FFF2-40B4-BE49-F238E27FC236}">
                <a16:creationId xmlns:a16="http://schemas.microsoft.com/office/drawing/2014/main" id="{315CA212-0018-4E05-A3B9-3032179CD0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grid-v-960">
            <a:extLst xmlns:a="http://schemas.openxmlformats.org/drawingml/2006/main">
              <a:ext uri="{FF2B5EF4-FFF2-40B4-BE49-F238E27FC236}">
                <a16:creationId xmlns:a16="http://schemas.microsoft.com/office/drawing/2014/main" id="{D54F5F66-C12A-4DEC-BDE6-4C16BF1C0D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grid-v-1040">
            <a:extLst xmlns:a="http://schemas.openxmlformats.org/drawingml/2006/main">
              <a:ext uri="{FF2B5EF4-FFF2-40B4-BE49-F238E27FC236}">
                <a16:creationId xmlns:a16="http://schemas.microsoft.com/office/drawing/2014/main" id="{FDA8C32A-3609-4662-8D72-276B4DDFB4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grid-v-1120">
            <a:extLst xmlns:a="http://schemas.openxmlformats.org/drawingml/2006/main">
              <a:ext uri="{FF2B5EF4-FFF2-40B4-BE49-F238E27FC236}">
                <a16:creationId xmlns:a16="http://schemas.microsoft.com/office/drawing/2014/main" id="{3884ABEC-F57E-4A49-B2EE-0D9D910F82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grid-v-1200">
            <a:extLst xmlns:a="http://schemas.openxmlformats.org/drawingml/2006/main">
              <a:ext uri="{FF2B5EF4-FFF2-40B4-BE49-F238E27FC236}">
                <a16:creationId xmlns:a16="http://schemas.microsoft.com/office/drawing/2014/main" id="{1E8BA873-2A00-4C7A-BF51-20927598C3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grid-v-1280">
            <a:extLst xmlns:a="http://schemas.openxmlformats.org/drawingml/2006/main">
              <a:ext uri="{FF2B5EF4-FFF2-40B4-BE49-F238E27FC236}">
                <a16:creationId xmlns:a16="http://schemas.microsoft.com/office/drawing/2014/main" id="{731E15C5-4814-4626-AAD3-2E693E8437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grid-h-0">
            <a:extLst xmlns:a="http://schemas.openxmlformats.org/drawingml/2006/main">
              <a:ext uri="{FF2B5EF4-FFF2-40B4-BE49-F238E27FC236}">
                <a16:creationId xmlns:a16="http://schemas.microsoft.com/office/drawing/2014/main" id="{C740FD66-0AB0-42C2-ADFC-8F11A893B8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grid-h-80">
            <a:extLst xmlns:a="http://schemas.openxmlformats.org/drawingml/2006/main">
              <a:ext uri="{FF2B5EF4-FFF2-40B4-BE49-F238E27FC236}">
                <a16:creationId xmlns:a16="http://schemas.microsoft.com/office/drawing/2014/main" id="{0FFD37F5-5096-4E57-A58F-3E8FB4E2A6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76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grid-h-160">
            <a:extLst xmlns:a="http://schemas.openxmlformats.org/drawingml/2006/main">
              <a:ext uri="{FF2B5EF4-FFF2-40B4-BE49-F238E27FC236}">
                <a16:creationId xmlns:a16="http://schemas.microsoft.com/office/drawing/2014/main" id="{4FCBA1BC-CFED-49D9-B234-0E79003D98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152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id-h-240">
            <a:extLst xmlns:a="http://schemas.openxmlformats.org/drawingml/2006/main">
              <a:ext uri="{FF2B5EF4-FFF2-40B4-BE49-F238E27FC236}">
                <a16:creationId xmlns:a16="http://schemas.microsoft.com/office/drawing/2014/main" id="{6575210A-949A-4023-BFD0-EC24B35515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28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grid-h-320">
            <a:extLst xmlns:a="http://schemas.openxmlformats.org/drawingml/2006/main">
              <a:ext uri="{FF2B5EF4-FFF2-40B4-BE49-F238E27FC236}">
                <a16:creationId xmlns:a16="http://schemas.microsoft.com/office/drawing/2014/main" id="{AD5E738B-5B4B-4788-8696-BCB36FA637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04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grid-h-400">
            <a:extLst xmlns:a="http://schemas.openxmlformats.org/drawingml/2006/main">
              <a:ext uri="{FF2B5EF4-FFF2-40B4-BE49-F238E27FC236}">
                <a16:creationId xmlns:a16="http://schemas.microsoft.com/office/drawing/2014/main" id="{9D509807-4492-4CD8-A0DC-E89D820B51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810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grid-h-480">
            <a:extLst xmlns:a="http://schemas.openxmlformats.org/drawingml/2006/main">
              <a:ext uri="{FF2B5EF4-FFF2-40B4-BE49-F238E27FC236}">
                <a16:creationId xmlns:a16="http://schemas.microsoft.com/office/drawing/2014/main" id="{8EE4DB47-8EFE-43CF-A89C-6585AE8425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57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rid-h-560">
            <a:extLst xmlns:a="http://schemas.openxmlformats.org/drawingml/2006/main">
              <a:ext uri="{FF2B5EF4-FFF2-40B4-BE49-F238E27FC236}">
                <a16:creationId xmlns:a16="http://schemas.microsoft.com/office/drawing/2014/main" id="{79288587-C0FE-4E71-8578-7A3687F16C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33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grid-h-640">
            <a:extLst xmlns:a="http://schemas.openxmlformats.org/drawingml/2006/main">
              <a:ext uri="{FF2B5EF4-FFF2-40B4-BE49-F238E27FC236}">
                <a16:creationId xmlns:a16="http://schemas.microsoft.com/office/drawing/2014/main" id="{8C9C821B-95C2-43DF-B1B3-7F774FB417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09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grid-h-720">
            <a:extLst xmlns:a="http://schemas.openxmlformats.org/drawingml/2006/main">
              <a:ext uri="{FF2B5EF4-FFF2-40B4-BE49-F238E27FC236}">
                <a16:creationId xmlns:a16="http://schemas.microsoft.com/office/drawing/2014/main" id="{B8C838CF-09D8-42AE-BEDA-D843610259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85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top-cyan">
            <a:extLst xmlns:a="http://schemas.openxmlformats.org/drawingml/2006/main">
              <a:ext uri="{FF2B5EF4-FFF2-40B4-BE49-F238E27FC236}">
                <a16:creationId xmlns:a16="http://schemas.microsoft.com/office/drawing/2014/main" id="{F22599CC-4459-4FF3-B73B-53FC498DDE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800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top-amber">
            <a:extLst xmlns:a="http://schemas.openxmlformats.org/drawingml/2006/main">
              <a:ext uri="{FF2B5EF4-FFF2-40B4-BE49-F238E27FC236}">
                <a16:creationId xmlns:a16="http://schemas.microsoft.com/office/drawing/2014/main" id="{F788C7BF-55EC-44B9-B8CF-D41C6F22DE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BF99B56F-3CA6-45F8-9C18-AFB05241A0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1">
                <a:solidFill>
                  <a:srgbClr val="22D3EE"/>
                </a:solidFill>
              </a:defRPr>
            </a:pPr>
            <a:r>
              <a:rPr sz="1350" b="1" i="1">
                <a:solidFill>
                  <a:srgbClr val="22D3EE"/>
                </a:solidFill>
              </a:rPr>
              <a:t>FLASHMATH</a:t>
            </a:r>
          </a:p>
        </p:txBody>
      </p:sp>
      <p:sp>
        <p:nvSpPr>
          <p:cNvPr id="31" name="footer-section">
            <a:extLst xmlns:a="http://schemas.openxmlformats.org/drawingml/2006/main">
              <a:ext uri="{FF2B5EF4-FFF2-40B4-BE49-F238E27FC236}">
                <a16:creationId xmlns:a16="http://schemas.microsoft.com/office/drawing/2014/main" id="{1D4DB1EB-B5AF-4042-808C-FA45683C99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448425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4A3B8"/>
                </a:solidFill>
              </a:defRPr>
            </a:pPr>
            <a:r>
              <a:rPr sz="900" b="1" i="0">
                <a:solidFill>
                  <a:srgbClr val="94A3B8"/>
                </a:solidFill>
              </a:rPr>
              <a:t>// LEARNER LOOP</a:t>
            </a:r>
          </a:p>
        </p:txBody>
      </p:sp>
      <p:sp>
        <p:nvSpPr>
          <p:cNvPr id="3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D2E8B9BF-0C2F-4FAC-8A2C-357D3BE1BB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19850"/>
            <a:ext cx="533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 i="0">
                <a:solidFill>
                  <a:srgbClr val="FACC15"/>
                </a:solidFill>
              </a:defRPr>
            </a:pPr>
            <a:r>
              <a:rPr sz="1350" b="1" i="0">
                <a:solidFill>
                  <a:srgbClr val="FACC15"/>
                </a:solidFill>
              </a:rPr>
              <a:t>05</a:t>
            </a:r>
          </a:p>
        </p:txBody>
      </p:sp>
      <p:sp>
        <p:nvSpPr>
          <p:cNvPr id="33" name="eyebrow-How the experience compounds">
            <a:extLst xmlns:a="http://schemas.openxmlformats.org/drawingml/2006/main">
              <a:ext uri="{FF2B5EF4-FFF2-40B4-BE49-F238E27FC236}">
                <a16:creationId xmlns:a16="http://schemas.microsoft.com/office/drawing/2014/main" id="{7335BC4F-D077-4E00-AEF2-43D23A0BEF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HOW THE EXPERIENCE COMPOUNDS</a:t>
            </a:r>
          </a:p>
        </p:txBody>
      </p:sp>
      <p:sp>
        <p:nvSpPr>
          <p:cNvPr id="3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2AB7DE2-156B-4BF4-A22E-6CF1317461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990600"/>
            <a:ext cx="8858250" cy="762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PRACTICE. APPLY. IMPROVE. RETURN.</a:t>
            </a:r>
          </a:p>
        </p:txBody>
      </p:sp>
      <p:sp>
        <p:nvSpPr>
          <p:cNvPr id="35" name="loop-n-01">
            <a:extLst xmlns:a="http://schemas.openxmlformats.org/drawingml/2006/main">
              <a:ext uri="{FF2B5EF4-FFF2-40B4-BE49-F238E27FC236}">
                <a16:creationId xmlns:a16="http://schemas.microsoft.com/office/drawing/2014/main" id="{EABB463B-40A6-40BB-982C-F93F9C87C6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28875"/>
            <a:ext cx="57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22D3EE"/>
                </a:solidFill>
              </a:defRPr>
            </a:pPr>
            <a:r>
              <a:rPr sz="2550" b="1" i="0">
                <a:solidFill>
                  <a:srgbClr val="22D3EE"/>
                </a:solidFill>
              </a:rPr>
              <a:t>01</a:t>
            </a:r>
          </a:p>
        </p:txBody>
      </p:sp>
      <p:sp>
        <p:nvSpPr>
          <p:cNvPr id="36" name="loop-t-01">
            <a:extLst xmlns:a="http://schemas.openxmlformats.org/drawingml/2006/main">
              <a:ext uri="{FF2B5EF4-FFF2-40B4-BE49-F238E27FC236}">
                <a16:creationId xmlns:a16="http://schemas.microsoft.com/office/drawing/2014/main" id="{9E78C0C5-0632-4794-90A0-52CED1BD7E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000375"/>
            <a:ext cx="2333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250" b="1" i="0">
                <a:solidFill>
                  <a:srgbClr val="F8FAFC"/>
                </a:solidFill>
              </a:defRPr>
            </a:pPr>
            <a:r>
              <a:rPr sz="2250" b="1" i="0">
                <a:solidFill>
                  <a:srgbClr val="F8FAFC"/>
                </a:solidFill>
              </a:rPr>
              <a:t>PRACTICE</a:t>
            </a:r>
          </a:p>
        </p:txBody>
      </p:sp>
      <p:sp>
        <p:nvSpPr>
          <p:cNvPr id="37" name="body-72-370">
            <a:extLst xmlns:a="http://schemas.openxmlformats.org/drawingml/2006/main">
              <a:ext uri="{FF2B5EF4-FFF2-40B4-BE49-F238E27FC236}">
                <a16:creationId xmlns:a16="http://schemas.microsoft.com/office/drawing/2014/main" id="{A596C121-E76D-4AC7-9870-98C7720E7B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524250"/>
            <a:ext cx="2286000" cy="1381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94A3B8"/>
                </a:solidFill>
              </a:defRPr>
            </a:pPr>
            <a:r>
              <a:rPr sz="1350" b="0" i="0">
                <a:solidFill>
                  <a:srgbClr val="94A3B8"/>
                </a:solidFill>
              </a:rPr>
              <a:t>Build accuracy and speed at an appropriate challenge.</a:t>
            </a:r>
          </a:p>
        </p:txBody>
      </p:sp>
      <p:sp>
        <p:nvSpPr>
          <p:cNvPr id="38" name="loop-rule-0">
            <a:extLst xmlns:a="http://schemas.openxmlformats.org/drawingml/2006/main">
              <a:ext uri="{FF2B5EF4-FFF2-40B4-BE49-F238E27FC236}">
                <a16:creationId xmlns:a16="http://schemas.microsoft.com/office/drawing/2014/main" id="{35CB974A-D99B-4F44-9E7F-773068BFF6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67050" y="2600325"/>
            <a:ext cx="3619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634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9" name="loop-n-02">
            <a:extLst xmlns:a="http://schemas.openxmlformats.org/drawingml/2006/main">
              <a:ext uri="{FF2B5EF4-FFF2-40B4-BE49-F238E27FC236}">
                <a16:creationId xmlns:a16="http://schemas.microsoft.com/office/drawing/2014/main" id="{E0405D71-E402-4A32-8CD0-4937F7E60C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67100" y="2428875"/>
            <a:ext cx="57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22D3EE"/>
                </a:solidFill>
              </a:defRPr>
            </a:pPr>
            <a:r>
              <a:rPr sz="2550" b="1" i="0">
                <a:solidFill>
                  <a:srgbClr val="22D3EE"/>
                </a:solidFill>
              </a:rPr>
              <a:t>02</a:t>
            </a:r>
          </a:p>
        </p:txBody>
      </p:sp>
      <p:sp>
        <p:nvSpPr>
          <p:cNvPr id="40" name="loop-t-02">
            <a:extLst xmlns:a="http://schemas.openxmlformats.org/drawingml/2006/main">
              <a:ext uri="{FF2B5EF4-FFF2-40B4-BE49-F238E27FC236}">
                <a16:creationId xmlns:a16="http://schemas.microsoft.com/office/drawing/2014/main" id="{B47913EA-1CDF-4E08-92F9-144C1B4E7C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67100" y="3000375"/>
            <a:ext cx="2333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250" b="1" i="0">
                <a:solidFill>
                  <a:srgbClr val="F8FAFC"/>
                </a:solidFill>
              </a:defRPr>
            </a:pPr>
            <a:r>
              <a:rPr sz="2250" b="1" i="0">
                <a:solidFill>
                  <a:srgbClr val="F8FAFC"/>
                </a:solidFill>
              </a:rPr>
              <a:t>APPLY</a:t>
            </a:r>
          </a:p>
        </p:txBody>
      </p:sp>
      <p:sp>
        <p:nvSpPr>
          <p:cNvPr id="41" name="body-364-370">
            <a:extLst xmlns:a="http://schemas.openxmlformats.org/drawingml/2006/main">
              <a:ext uri="{FF2B5EF4-FFF2-40B4-BE49-F238E27FC236}">
                <a16:creationId xmlns:a16="http://schemas.microsoft.com/office/drawing/2014/main" id="{1B15A201-6A7E-43DC-8FEB-627AF35653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67100" y="3524250"/>
            <a:ext cx="2286000" cy="1381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94A3B8"/>
                </a:solidFill>
              </a:defRPr>
            </a:pPr>
            <a:r>
              <a:rPr sz="1350" b="0" i="0">
                <a:solidFill>
                  <a:srgbClr val="94A3B8"/>
                </a:solidFill>
              </a:rPr>
              <a:t>Use the same math in individual, collaborative, or competitive play.</a:t>
            </a:r>
          </a:p>
        </p:txBody>
      </p:sp>
      <p:sp>
        <p:nvSpPr>
          <p:cNvPr id="42" name="loop-rule-1">
            <a:extLst xmlns:a="http://schemas.openxmlformats.org/drawingml/2006/main">
              <a:ext uri="{FF2B5EF4-FFF2-40B4-BE49-F238E27FC236}">
                <a16:creationId xmlns:a16="http://schemas.microsoft.com/office/drawing/2014/main" id="{6FDD64E4-4984-46B2-9E94-1D2B235918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48350" y="2600325"/>
            <a:ext cx="3619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634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3" name="loop-n-03">
            <a:extLst xmlns:a="http://schemas.openxmlformats.org/drawingml/2006/main">
              <a:ext uri="{FF2B5EF4-FFF2-40B4-BE49-F238E27FC236}">
                <a16:creationId xmlns:a16="http://schemas.microsoft.com/office/drawing/2014/main" id="{6608A3D3-37A8-4644-B5AC-29D589CD73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48400" y="2428875"/>
            <a:ext cx="57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22D3EE"/>
                </a:solidFill>
              </a:defRPr>
            </a:pPr>
            <a:r>
              <a:rPr sz="2550" b="1" i="0">
                <a:solidFill>
                  <a:srgbClr val="22D3EE"/>
                </a:solidFill>
              </a:rPr>
              <a:t>03</a:t>
            </a:r>
          </a:p>
        </p:txBody>
      </p:sp>
      <p:sp>
        <p:nvSpPr>
          <p:cNvPr id="44" name="loop-t-03">
            <a:extLst xmlns:a="http://schemas.openxmlformats.org/drawingml/2006/main">
              <a:ext uri="{FF2B5EF4-FFF2-40B4-BE49-F238E27FC236}">
                <a16:creationId xmlns:a16="http://schemas.microsoft.com/office/drawing/2014/main" id="{51A57A12-3B1E-4B63-B036-1DBCB56FD6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48400" y="3000375"/>
            <a:ext cx="2333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250" b="1" i="0">
                <a:solidFill>
                  <a:srgbClr val="F8FAFC"/>
                </a:solidFill>
              </a:defRPr>
            </a:pPr>
            <a:r>
              <a:rPr sz="2250" b="1" i="0">
                <a:solidFill>
                  <a:srgbClr val="F8FAFC"/>
                </a:solidFill>
              </a:rPr>
              <a:t>IMPROVE</a:t>
            </a:r>
          </a:p>
        </p:txBody>
      </p:sp>
      <p:sp>
        <p:nvSpPr>
          <p:cNvPr id="45" name="body-656-370">
            <a:extLst xmlns:a="http://schemas.openxmlformats.org/drawingml/2006/main">
              <a:ext uri="{FF2B5EF4-FFF2-40B4-BE49-F238E27FC236}">
                <a16:creationId xmlns:a16="http://schemas.microsoft.com/office/drawing/2014/main" id="{A9FCAD9E-580C-4D06-9257-0DA3464318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48400" y="3524250"/>
            <a:ext cx="2286000" cy="1381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94A3B8"/>
                </a:solidFill>
              </a:defRPr>
            </a:pPr>
            <a:r>
              <a:rPr sz="1350" b="0" i="0">
                <a:solidFill>
                  <a:srgbClr val="94A3B8"/>
                </a:solidFill>
              </a:rPr>
              <a:t>See progress and identify the next useful skill.</a:t>
            </a:r>
          </a:p>
        </p:txBody>
      </p:sp>
      <p:sp>
        <p:nvSpPr>
          <p:cNvPr id="46" name="loop-rule-2">
            <a:extLst xmlns:a="http://schemas.openxmlformats.org/drawingml/2006/main">
              <a:ext uri="{FF2B5EF4-FFF2-40B4-BE49-F238E27FC236}">
                <a16:creationId xmlns:a16="http://schemas.microsoft.com/office/drawing/2014/main" id="{D3AE33CD-D009-4BE7-941F-0865614446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29650" y="2600325"/>
            <a:ext cx="361950" cy="285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634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7" name="loop-n-04">
            <a:extLst xmlns:a="http://schemas.openxmlformats.org/drawingml/2006/main">
              <a:ext uri="{FF2B5EF4-FFF2-40B4-BE49-F238E27FC236}">
                <a16:creationId xmlns:a16="http://schemas.microsoft.com/office/drawing/2014/main" id="{1209B8A3-346F-488A-A1A1-8C3DE3919B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29700" y="2428875"/>
            <a:ext cx="571500" cy="438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550" b="1" i="0">
                <a:solidFill>
                  <a:srgbClr val="FACC15"/>
                </a:solidFill>
              </a:defRPr>
            </a:pPr>
            <a:r>
              <a:rPr sz="2550" b="1" i="0">
                <a:solidFill>
                  <a:srgbClr val="FACC15"/>
                </a:solidFill>
              </a:rPr>
              <a:t>04</a:t>
            </a:r>
          </a:p>
        </p:txBody>
      </p:sp>
      <p:sp>
        <p:nvSpPr>
          <p:cNvPr id="48" name="loop-t-04">
            <a:extLst xmlns:a="http://schemas.openxmlformats.org/drawingml/2006/main">
              <a:ext uri="{FF2B5EF4-FFF2-40B4-BE49-F238E27FC236}">
                <a16:creationId xmlns:a16="http://schemas.microsoft.com/office/drawing/2014/main" id="{6779E9E6-F7C5-47EB-9789-A44CEFCA8E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29700" y="3000375"/>
            <a:ext cx="233362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250" b="1" i="0">
                <a:solidFill>
                  <a:srgbClr val="F8FAFC"/>
                </a:solidFill>
              </a:defRPr>
            </a:pPr>
            <a:r>
              <a:rPr sz="2250" b="1" i="0">
                <a:solidFill>
                  <a:srgbClr val="F8FAFC"/>
                </a:solidFill>
              </a:rPr>
              <a:t>RETURN</a:t>
            </a:r>
          </a:p>
        </p:txBody>
      </p:sp>
      <p:sp>
        <p:nvSpPr>
          <p:cNvPr id="49" name="body-948-370">
            <a:extLst xmlns:a="http://schemas.openxmlformats.org/drawingml/2006/main">
              <a:ext uri="{FF2B5EF4-FFF2-40B4-BE49-F238E27FC236}">
                <a16:creationId xmlns:a16="http://schemas.microsoft.com/office/drawing/2014/main" id="{C764F623-F44B-44C5-A8E7-810EB20ED4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29700" y="3524250"/>
            <a:ext cx="2286000" cy="1381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94A3B8"/>
                </a:solidFill>
              </a:defRPr>
            </a:pPr>
            <a:r>
              <a:rPr sz="1350" b="0" i="0">
                <a:solidFill>
                  <a:srgbClr val="94A3B8"/>
                </a:solidFill>
              </a:rPr>
              <a:t>Come back with a clear purpose rather than another disconnected drill.</a:t>
            </a:r>
          </a:p>
        </p:txBody>
      </p:sp>
    </p:spTree>
    <p:extLst>
      <p:ext uri="{BB962C8B-B14F-4D97-AF65-F5344CB8AC3E}">
        <p14:creationId xmlns:p14="http://schemas.microsoft.com/office/powerpoint/2010/main" val="188730035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0206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2" name="grid-v-0">
            <a:extLst xmlns:a="http://schemas.openxmlformats.org/drawingml/2006/main">
              <a:ext uri="{FF2B5EF4-FFF2-40B4-BE49-F238E27FC236}">
                <a16:creationId xmlns:a16="http://schemas.microsoft.com/office/drawing/2014/main" id="{2B86B0EE-49DC-4347-A0FD-6E8E891987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grid-v-80">
            <a:extLst xmlns:a="http://schemas.openxmlformats.org/drawingml/2006/main">
              <a:ext uri="{FF2B5EF4-FFF2-40B4-BE49-F238E27FC236}">
                <a16:creationId xmlns:a16="http://schemas.microsoft.com/office/drawing/2014/main" id="{518A32D7-4367-4395-A7A0-7055E1554D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grid-v-160">
            <a:extLst xmlns:a="http://schemas.openxmlformats.org/drawingml/2006/main">
              <a:ext uri="{FF2B5EF4-FFF2-40B4-BE49-F238E27FC236}">
                <a16:creationId xmlns:a16="http://schemas.microsoft.com/office/drawing/2014/main" id="{CB82C45B-B363-40FB-899C-459444DE0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grid-v-240">
            <a:extLst xmlns:a="http://schemas.openxmlformats.org/drawingml/2006/main">
              <a:ext uri="{FF2B5EF4-FFF2-40B4-BE49-F238E27FC236}">
                <a16:creationId xmlns:a16="http://schemas.microsoft.com/office/drawing/2014/main" id="{7ED28876-9661-4E05-A9FC-4E643A4F64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grid-v-320">
            <a:extLst xmlns:a="http://schemas.openxmlformats.org/drawingml/2006/main">
              <a:ext uri="{FF2B5EF4-FFF2-40B4-BE49-F238E27FC236}">
                <a16:creationId xmlns:a16="http://schemas.microsoft.com/office/drawing/2014/main" id="{FBE3C56A-396C-43EF-85F4-A1A42CAA39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grid-v-400">
            <a:extLst xmlns:a="http://schemas.openxmlformats.org/drawingml/2006/main">
              <a:ext uri="{FF2B5EF4-FFF2-40B4-BE49-F238E27FC236}">
                <a16:creationId xmlns:a16="http://schemas.microsoft.com/office/drawing/2014/main" id="{9FCB6FD1-684D-489C-8E7D-2C4FC42E8D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grid-v-480">
            <a:extLst xmlns:a="http://schemas.openxmlformats.org/drawingml/2006/main">
              <a:ext uri="{FF2B5EF4-FFF2-40B4-BE49-F238E27FC236}">
                <a16:creationId xmlns:a16="http://schemas.microsoft.com/office/drawing/2014/main" id="{C25AAE5E-9F03-48E1-8BB2-89369C1FFE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grid-v-560">
            <a:extLst xmlns:a="http://schemas.openxmlformats.org/drawingml/2006/main">
              <a:ext uri="{FF2B5EF4-FFF2-40B4-BE49-F238E27FC236}">
                <a16:creationId xmlns:a16="http://schemas.microsoft.com/office/drawing/2014/main" id="{34738600-4EF7-411D-BAEC-12527FACF9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grid-v-640">
            <a:extLst xmlns:a="http://schemas.openxmlformats.org/drawingml/2006/main">
              <a:ext uri="{FF2B5EF4-FFF2-40B4-BE49-F238E27FC236}">
                <a16:creationId xmlns:a16="http://schemas.microsoft.com/office/drawing/2014/main" id="{8D994164-A822-4C10-88AE-37473DC05C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grid-v-720">
            <a:extLst xmlns:a="http://schemas.openxmlformats.org/drawingml/2006/main">
              <a:ext uri="{FF2B5EF4-FFF2-40B4-BE49-F238E27FC236}">
                <a16:creationId xmlns:a16="http://schemas.microsoft.com/office/drawing/2014/main" id="{781C199A-6F8F-48F0-A5D4-F3AEDE13C1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grid-v-800">
            <a:extLst xmlns:a="http://schemas.openxmlformats.org/drawingml/2006/main">
              <a:ext uri="{FF2B5EF4-FFF2-40B4-BE49-F238E27FC236}">
                <a16:creationId xmlns:a16="http://schemas.microsoft.com/office/drawing/2014/main" id="{7671DC9D-7A7B-4C9C-9583-3FFB38A030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grid-v-880">
            <a:extLst xmlns:a="http://schemas.openxmlformats.org/drawingml/2006/main">
              <a:ext uri="{FF2B5EF4-FFF2-40B4-BE49-F238E27FC236}">
                <a16:creationId xmlns:a16="http://schemas.microsoft.com/office/drawing/2014/main" id="{3AB00FA9-E98B-4097-8514-4BBC139260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grid-v-960">
            <a:extLst xmlns:a="http://schemas.openxmlformats.org/drawingml/2006/main">
              <a:ext uri="{FF2B5EF4-FFF2-40B4-BE49-F238E27FC236}">
                <a16:creationId xmlns:a16="http://schemas.microsoft.com/office/drawing/2014/main" id="{96BAB0FA-430B-41F7-8F2A-1E1262219B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grid-v-1040">
            <a:extLst xmlns:a="http://schemas.openxmlformats.org/drawingml/2006/main">
              <a:ext uri="{FF2B5EF4-FFF2-40B4-BE49-F238E27FC236}">
                <a16:creationId xmlns:a16="http://schemas.microsoft.com/office/drawing/2014/main" id="{16ED0056-1F5B-470C-918A-7B827D240F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grid-v-1120">
            <a:extLst xmlns:a="http://schemas.openxmlformats.org/drawingml/2006/main">
              <a:ext uri="{FF2B5EF4-FFF2-40B4-BE49-F238E27FC236}">
                <a16:creationId xmlns:a16="http://schemas.microsoft.com/office/drawing/2014/main" id="{75C4B928-BC9E-4484-94B8-9917558121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grid-v-1200">
            <a:extLst xmlns:a="http://schemas.openxmlformats.org/drawingml/2006/main">
              <a:ext uri="{FF2B5EF4-FFF2-40B4-BE49-F238E27FC236}">
                <a16:creationId xmlns:a16="http://schemas.microsoft.com/office/drawing/2014/main" id="{EE98C066-E964-44AE-9A5E-72134B4597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grid-v-1280">
            <a:extLst xmlns:a="http://schemas.openxmlformats.org/drawingml/2006/main">
              <a:ext uri="{FF2B5EF4-FFF2-40B4-BE49-F238E27FC236}">
                <a16:creationId xmlns:a16="http://schemas.microsoft.com/office/drawing/2014/main" id="{F560943E-1D33-4565-8E97-32E6EE4EE7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grid-h-0">
            <a:extLst xmlns:a="http://schemas.openxmlformats.org/drawingml/2006/main">
              <a:ext uri="{FF2B5EF4-FFF2-40B4-BE49-F238E27FC236}">
                <a16:creationId xmlns:a16="http://schemas.microsoft.com/office/drawing/2014/main" id="{A6F7984A-D7BC-4780-A5E5-E896A6F7EB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grid-h-80">
            <a:extLst xmlns:a="http://schemas.openxmlformats.org/drawingml/2006/main">
              <a:ext uri="{FF2B5EF4-FFF2-40B4-BE49-F238E27FC236}">
                <a16:creationId xmlns:a16="http://schemas.microsoft.com/office/drawing/2014/main" id="{53CD214C-170F-4BE5-BE69-E22B5858FA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76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grid-h-160">
            <a:extLst xmlns:a="http://schemas.openxmlformats.org/drawingml/2006/main">
              <a:ext uri="{FF2B5EF4-FFF2-40B4-BE49-F238E27FC236}">
                <a16:creationId xmlns:a16="http://schemas.microsoft.com/office/drawing/2014/main" id="{05D62869-A1B5-49C2-A5A6-93D6E584B8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152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id-h-240">
            <a:extLst xmlns:a="http://schemas.openxmlformats.org/drawingml/2006/main">
              <a:ext uri="{FF2B5EF4-FFF2-40B4-BE49-F238E27FC236}">
                <a16:creationId xmlns:a16="http://schemas.microsoft.com/office/drawing/2014/main" id="{BEE01854-AB71-4C30-8477-4E2AE72B0A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28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grid-h-320">
            <a:extLst xmlns:a="http://schemas.openxmlformats.org/drawingml/2006/main">
              <a:ext uri="{FF2B5EF4-FFF2-40B4-BE49-F238E27FC236}">
                <a16:creationId xmlns:a16="http://schemas.microsoft.com/office/drawing/2014/main" id="{1AAF0216-71F0-4362-8F17-D7D2297CCC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04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grid-h-400">
            <a:extLst xmlns:a="http://schemas.openxmlformats.org/drawingml/2006/main">
              <a:ext uri="{FF2B5EF4-FFF2-40B4-BE49-F238E27FC236}">
                <a16:creationId xmlns:a16="http://schemas.microsoft.com/office/drawing/2014/main" id="{275EC33A-5ABB-42CA-BA5A-DD98526D07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810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grid-h-480">
            <a:extLst xmlns:a="http://schemas.openxmlformats.org/drawingml/2006/main">
              <a:ext uri="{FF2B5EF4-FFF2-40B4-BE49-F238E27FC236}">
                <a16:creationId xmlns:a16="http://schemas.microsoft.com/office/drawing/2014/main" id="{FF928DC8-AF60-40DF-9471-6E2FC66C3A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57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rid-h-560">
            <a:extLst xmlns:a="http://schemas.openxmlformats.org/drawingml/2006/main">
              <a:ext uri="{FF2B5EF4-FFF2-40B4-BE49-F238E27FC236}">
                <a16:creationId xmlns:a16="http://schemas.microsoft.com/office/drawing/2014/main" id="{6DCA9390-790D-4EF3-806C-EEAF40291B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33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grid-h-640">
            <a:extLst xmlns:a="http://schemas.openxmlformats.org/drawingml/2006/main">
              <a:ext uri="{FF2B5EF4-FFF2-40B4-BE49-F238E27FC236}">
                <a16:creationId xmlns:a16="http://schemas.microsoft.com/office/drawing/2014/main" id="{04DEE7AB-0BB8-4942-BEFC-96F43009DD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09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grid-h-720">
            <a:extLst xmlns:a="http://schemas.openxmlformats.org/drawingml/2006/main">
              <a:ext uri="{FF2B5EF4-FFF2-40B4-BE49-F238E27FC236}">
                <a16:creationId xmlns:a16="http://schemas.microsoft.com/office/drawing/2014/main" id="{E310BF75-94EB-4F59-A3E9-1EDC197790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85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top-cyan">
            <a:extLst xmlns:a="http://schemas.openxmlformats.org/drawingml/2006/main">
              <a:ext uri="{FF2B5EF4-FFF2-40B4-BE49-F238E27FC236}">
                <a16:creationId xmlns:a16="http://schemas.microsoft.com/office/drawing/2014/main" id="{E3A0535A-C308-4AF9-B507-C04AE42FFF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800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top-amber">
            <a:extLst xmlns:a="http://schemas.openxmlformats.org/drawingml/2006/main">
              <a:ext uri="{FF2B5EF4-FFF2-40B4-BE49-F238E27FC236}">
                <a16:creationId xmlns:a16="http://schemas.microsoft.com/office/drawing/2014/main" id="{D9017581-3DC2-437A-AA69-235550F938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F8767B5E-741F-4AEA-B041-066D438391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1">
                <a:solidFill>
                  <a:srgbClr val="22D3EE"/>
                </a:solidFill>
              </a:defRPr>
            </a:pPr>
            <a:r>
              <a:rPr sz="1350" b="1" i="1">
                <a:solidFill>
                  <a:srgbClr val="22D3EE"/>
                </a:solidFill>
              </a:rPr>
              <a:t>FLASHMATH</a:t>
            </a:r>
          </a:p>
        </p:txBody>
      </p:sp>
      <p:sp>
        <p:nvSpPr>
          <p:cNvPr id="31" name="footer-section">
            <a:extLst xmlns:a="http://schemas.openxmlformats.org/drawingml/2006/main">
              <a:ext uri="{FF2B5EF4-FFF2-40B4-BE49-F238E27FC236}">
                <a16:creationId xmlns:a16="http://schemas.microsoft.com/office/drawing/2014/main" id="{8E486A64-827A-4F89-B3F5-BFC45143E0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448425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4A3B8"/>
                </a:solidFill>
              </a:defRPr>
            </a:pPr>
            <a:r>
              <a:rPr sz="900" b="1" i="0">
                <a:solidFill>
                  <a:srgbClr val="94A3B8"/>
                </a:solidFill>
              </a:rPr>
              <a:t>// EDUCATOR VALUE</a:t>
            </a:r>
          </a:p>
        </p:txBody>
      </p:sp>
      <p:sp>
        <p:nvSpPr>
          <p:cNvPr id="3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B213F6CC-3925-4055-8237-E09A24D210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19850"/>
            <a:ext cx="533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 i="0">
                <a:solidFill>
                  <a:srgbClr val="FACC15"/>
                </a:solidFill>
              </a:defRPr>
            </a:pPr>
            <a:r>
              <a:rPr sz="1350" b="1" i="0">
                <a:solidFill>
                  <a:srgbClr val="FACC15"/>
                </a:solidFill>
              </a:rPr>
              <a:t>06</a:t>
            </a:r>
          </a:p>
        </p:txBody>
      </p:sp>
      <p:sp>
        <p:nvSpPr>
          <p:cNvPr id="33" name="eyebrow-Control stays with the educator">
            <a:extLst xmlns:a="http://schemas.openxmlformats.org/drawingml/2006/main">
              <a:ext uri="{FF2B5EF4-FFF2-40B4-BE49-F238E27FC236}">
                <a16:creationId xmlns:a16="http://schemas.microsoft.com/office/drawing/2014/main" id="{6E09C74E-FD2C-4C8C-AD0B-DA995D97E6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CONTROL STAYS WITH THE EDUCATOR</a:t>
            </a:r>
          </a:p>
        </p:txBody>
      </p:sp>
      <p:sp>
        <p:nvSpPr>
          <p:cNvPr id="3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32BE91FD-109F-4197-B50A-5DA41C7066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971550"/>
            <a:ext cx="81915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MORE ENGAGING DOES NOT MEAN</a:t>
            </a:r>
          </a:p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LESS INSTRUCTIONAL CONTROL.</a:t>
            </a:r>
          </a:p>
        </p:txBody>
      </p:sp>
      <p:sp>
        <p:nvSpPr>
          <p:cNvPr id="35" name="teacher-rule">
            <a:extLst xmlns:a="http://schemas.openxmlformats.org/drawingml/2006/main">
              <a:ext uri="{FF2B5EF4-FFF2-40B4-BE49-F238E27FC236}">
                <a16:creationId xmlns:a16="http://schemas.microsoft.com/office/drawing/2014/main" id="{EEE3CB08-E56F-450E-AC8E-1A61D91A56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724150"/>
            <a:ext cx="10820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634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6" name="label-Teachers choose-72">
            <a:extLst xmlns:a="http://schemas.openxmlformats.org/drawingml/2006/main">
              <a:ext uri="{FF2B5EF4-FFF2-40B4-BE49-F238E27FC236}">
                <a16:creationId xmlns:a16="http://schemas.microsoft.com/office/drawing/2014/main" id="{820EC244-913A-4C5A-959C-3F779F00E8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05150"/>
            <a:ext cx="2667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TEACHERS CHOOSE</a:t>
            </a:r>
          </a:p>
        </p:txBody>
      </p:sp>
      <p:sp>
        <p:nvSpPr>
          <p:cNvPr id="37" name="body-72-374">
            <a:extLst xmlns:a="http://schemas.openxmlformats.org/drawingml/2006/main">
              <a:ext uri="{FF2B5EF4-FFF2-40B4-BE49-F238E27FC236}">
                <a16:creationId xmlns:a16="http://schemas.microsoft.com/office/drawing/2014/main" id="{DB47D77C-EAB5-42AC-8A36-62F41902E8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562350"/>
            <a:ext cx="304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Operation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Learning target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Assignment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Classroom context</a:t>
            </a:r>
          </a:p>
        </p:txBody>
      </p:sp>
      <p:sp>
        <p:nvSpPr>
          <p:cNvPr id="38" name="label-Learners can use-464">
            <a:extLst xmlns:a="http://schemas.openxmlformats.org/drawingml/2006/main">
              <a:ext uri="{FF2B5EF4-FFF2-40B4-BE49-F238E27FC236}">
                <a16:creationId xmlns:a16="http://schemas.microsoft.com/office/drawing/2014/main" id="{93A5F78D-C87F-48A5-9A96-0CC2703DCB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19600" y="3105150"/>
            <a:ext cx="2667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LEARNERS CAN USE</a:t>
            </a:r>
          </a:p>
        </p:txBody>
      </p:sp>
      <p:sp>
        <p:nvSpPr>
          <p:cNvPr id="39" name="body-464-374">
            <a:extLst xmlns:a="http://schemas.openxmlformats.org/drawingml/2006/main">
              <a:ext uri="{FF2B5EF4-FFF2-40B4-BE49-F238E27FC236}">
                <a16:creationId xmlns:a16="http://schemas.microsoft.com/office/drawing/2014/main" id="{8D426003-1170-445D-B9D9-509251F26C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19600" y="3562350"/>
            <a:ext cx="3048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Individual practice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Collaborative activity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Competitive play</a:t>
            </a:r>
          </a:p>
        </p:txBody>
      </p:sp>
      <p:sp>
        <p:nvSpPr>
          <p:cNvPr id="40" name="label-The useful outcome-856">
            <a:extLst xmlns:a="http://schemas.openxmlformats.org/drawingml/2006/main">
              <a:ext uri="{FF2B5EF4-FFF2-40B4-BE49-F238E27FC236}">
                <a16:creationId xmlns:a16="http://schemas.microsoft.com/office/drawing/2014/main" id="{AAC55D7D-EF96-4F74-8FC7-AE11418EFC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3105150"/>
            <a:ext cx="2857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FACC15"/>
                </a:solidFill>
              </a:defRPr>
            </a:pPr>
            <a:r>
              <a:rPr sz="1050" b="1" i="0">
                <a:solidFill>
                  <a:srgbClr val="FACC15"/>
                </a:solidFill>
              </a:rPr>
              <a:t>THE USEFUL OUTCOME</a:t>
            </a:r>
          </a:p>
        </p:txBody>
      </p:sp>
      <p:sp>
        <p:nvSpPr>
          <p:cNvPr id="41" name="body-856-374">
            <a:extLst xmlns:a="http://schemas.openxmlformats.org/drawingml/2006/main">
              <a:ext uri="{FF2B5EF4-FFF2-40B4-BE49-F238E27FC236}">
                <a16:creationId xmlns:a16="http://schemas.microsoft.com/office/drawing/2014/main" id="{F0EECA83-5707-4064-BAB6-97834E23B9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53400" y="3562350"/>
            <a:ext cx="285750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8FAFC"/>
                </a:solidFill>
              </a:defRPr>
            </a:pPr>
            <a:r>
              <a:rPr sz="2025" b="1" i="0">
                <a:solidFill>
                  <a:srgbClr val="F8FAFC"/>
                </a:solidFill>
              </a:rPr>
              <a:t>A shorter path from practice to the next instructional action.</a:t>
            </a:r>
          </a:p>
        </p:txBody>
      </p:sp>
    </p:spTree>
    <p:extLst>
      <p:ext uri="{BB962C8B-B14F-4D97-AF65-F5344CB8AC3E}">
        <p14:creationId xmlns:p14="http://schemas.microsoft.com/office/powerpoint/2010/main" val="126590956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0206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6" name="grid-v-0">
            <a:extLst xmlns:a="http://schemas.openxmlformats.org/drawingml/2006/main">
              <a:ext uri="{FF2B5EF4-FFF2-40B4-BE49-F238E27FC236}">
                <a16:creationId xmlns:a16="http://schemas.microsoft.com/office/drawing/2014/main" id="{95811A51-B3AA-44DB-9E96-FDE5DA05F3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grid-v-80">
            <a:extLst xmlns:a="http://schemas.openxmlformats.org/drawingml/2006/main">
              <a:ext uri="{FF2B5EF4-FFF2-40B4-BE49-F238E27FC236}">
                <a16:creationId xmlns:a16="http://schemas.microsoft.com/office/drawing/2014/main" id="{4E66EAF9-E0E3-4312-84BC-52796E1740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grid-v-160">
            <a:extLst xmlns:a="http://schemas.openxmlformats.org/drawingml/2006/main">
              <a:ext uri="{FF2B5EF4-FFF2-40B4-BE49-F238E27FC236}">
                <a16:creationId xmlns:a16="http://schemas.microsoft.com/office/drawing/2014/main" id="{9549E5A0-C472-4B27-B677-BBE7C1E1E5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grid-v-240">
            <a:extLst xmlns:a="http://schemas.openxmlformats.org/drawingml/2006/main">
              <a:ext uri="{FF2B5EF4-FFF2-40B4-BE49-F238E27FC236}">
                <a16:creationId xmlns:a16="http://schemas.microsoft.com/office/drawing/2014/main" id="{E86D67D8-23DA-45E0-A433-B57169FADA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grid-v-320">
            <a:extLst xmlns:a="http://schemas.openxmlformats.org/drawingml/2006/main">
              <a:ext uri="{FF2B5EF4-FFF2-40B4-BE49-F238E27FC236}">
                <a16:creationId xmlns:a16="http://schemas.microsoft.com/office/drawing/2014/main" id="{30568F6B-58E3-479D-AF53-03CF180474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grid-v-400">
            <a:extLst xmlns:a="http://schemas.openxmlformats.org/drawingml/2006/main">
              <a:ext uri="{FF2B5EF4-FFF2-40B4-BE49-F238E27FC236}">
                <a16:creationId xmlns:a16="http://schemas.microsoft.com/office/drawing/2014/main" id="{BF69D306-D564-4F2A-8033-697D449E34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grid-v-480">
            <a:extLst xmlns:a="http://schemas.openxmlformats.org/drawingml/2006/main">
              <a:ext uri="{FF2B5EF4-FFF2-40B4-BE49-F238E27FC236}">
                <a16:creationId xmlns:a16="http://schemas.microsoft.com/office/drawing/2014/main" id="{69ABCC20-62CF-4DFE-9EBD-9433544FA6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grid-v-560">
            <a:extLst xmlns:a="http://schemas.openxmlformats.org/drawingml/2006/main">
              <a:ext uri="{FF2B5EF4-FFF2-40B4-BE49-F238E27FC236}">
                <a16:creationId xmlns:a16="http://schemas.microsoft.com/office/drawing/2014/main" id="{D81E5169-A04C-4226-AE19-91175C1F79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grid-v-640">
            <a:extLst xmlns:a="http://schemas.openxmlformats.org/drawingml/2006/main">
              <a:ext uri="{FF2B5EF4-FFF2-40B4-BE49-F238E27FC236}">
                <a16:creationId xmlns:a16="http://schemas.microsoft.com/office/drawing/2014/main" id="{80C87656-7FB3-47A5-B39C-EBCFA28E49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grid-v-720">
            <a:extLst xmlns:a="http://schemas.openxmlformats.org/drawingml/2006/main">
              <a:ext uri="{FF2B5EF4-FFF2-40B4-BE49-F238E27FC236}">
                <a16:creationId xmlns:a16="http://schemas.microsoft.com/office/drawing/2014/main" id="{8F56AC0B-9A96-4C0E-936B-4B22220C9A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grid-v-800">
            <a:extLst xmlns:a="http://schemas.openxmlformats.org/drawingml/2006/main">
              <a:ext uri="{FF2B5EF4-FFF2-40B4-BE49-F238E27FC236}">
                <a16:creationId xmlns:a16="http://schemas.microsoft.com/office/drawing/2014/main" id="{B9E461D1-CFB9-47D0-951F-6258BC1059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grid-v-880">
            <a:extLst xmlns:a="http://schemas.openxmlformats.org/drawingml/2006/main">
              <a:ext uri="{FF2B5EF4-FFF2-40B4-BE49-F238E27FC236}">
                <a16:creationId xmlns:a16="http://schemas.microsoft.com/office/drawing/2014/main" id="{B3A543B6-BAA0-403F-BCCD-A4B22BB68A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grid-v-960">
            <a:extLst xmlns:a="http://schemas.openxmlformats.org/drawingml/2006/main">
              <a:ext uri="{FF2B5EF4-FFF2-40B4-BE49-F238E27FC236}">
                <a16:creationId xmlns:a16="http://schemas.microsoft.com/office/drawing/2014/main" id="{815158BB-AAF1-4A0F-ADF5-8CD99AFD05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grid-v-1040">
            <a:extLst xmlns:a="http://schemas.openxmlformats.org/drawingml/2006/main">
              <a:ext uri="{FF2B5EF4-FFF2-40B4-BE49-F238E27FC236}">
                <a16:creationId xmlns:a16="http://schemas.microsoft.com/office/drawing/2014/main" id="{F16789BB-1509-4636-9C89-BA6DD72B9B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grid-v-1120">
            <a:extLst xmlns:a="http://schemas.openxmlformats.org/drawingml/2006/main">
              <a:ext uri="{FF2B5EF4-FFF2-40B4-BE49-F238E27FC236}">
                <a16:creationId xmlns:a16="http://schemas.microsoft.com/office/drawing/2014/main" id="{32442762-5961-4AAF-BAC4-0AC53ADDDB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grid-v-1200">
            <a:extLst xmlns:a="http://schemas.openxmlformats.org/drawingml/2006/main">
              <a:ext uri="{FF2B5EF4-FFF2-40B4-BE49-F238E27FC236}">
                <a16:creationId xmlns:a16="http://schemas.microsoft.com/office/drawing/2014/main" id="{AE4B0EA0-68E3-47C4-8809-31AF2377E4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grid-v-1280">
            <a:extLst xmlns:a="http://schemas.openxmlformats.org/drawingml/2006/main">
              <a:ext uri="{FF2B5EF4-FFF2-40B4-BE49-F238E27FC236}">
                <a16:creationId xmlns:a16="http://schemas.microsoft.com/office/drawing/2014/main" id="{9885468A-B579-4E53-937B-B2DBF05C18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grid-h-0">
            <a:extLst xmlns:a="http://schemas.openxmlformats.org/drawingml/2006/main">
              <a:ext uri="{FF2B5EF4-FFF2-40B4-BE49-F238E27FC236}">
                <a16:creationId xmlns:a16="http://schemas.microsoft.com/office/drawing/2014/main" id="{BB493390-059D-44BD-B2DE-3A360D2595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grid-h-80">
            <a:extLst xmlns:a="http://schemas.openxmlformats.org/drawingml/2006/main">
              <a:ext uri="{FF2B5EF4-FFF2-40B4-BE49-F238E27FC236}">
                <a16:creationId xmlns:a16="http://schemas.microsoft.com/office/drawing/2014/main" id="{7AF75F4B-CF73-4B82-B324-32653DEA39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76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grid-h-160">
            <a:extLst xmlns:a="http://schemas.openxmlformats.org/drawingml/2006/main">
              <a:ext uri="{FF2B5EF4-FFF2-40B4-BE49-F238E27FC236}">
                <a16:creationId xmlns:a16="http://schemas.microsoft.com/office/drawing/2014/main" id="{8C3ABBAA-A2D5-4828-9CD1-A6D02FD6BC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152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id-h-240">
            <a:extLst xmlns:a="http://schemas.openxmlformats.org/drawingml/2006/main">
              <a:ext uri="{FF2B5EF4-FFF2-40B4-BE49-F238E27FC236}">
                <a16:creationId xmlns:a16="http://schemas.microsoft.com/office/drawing/2014/main" id="{BE6C86AF-5016-4DAA-A29D-24CDE72458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28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grid-h-320">
            <a:extLst xmlns:a="http://schemas.openxmlformats.org/drawingml/2006/main">
              <a:ext uri="{FF2B5EF4-FFF2-40B4-BE49-F238E27FC236}">
                <a16:creationId xmlns:a16="http://schemas.microsoft.com/office/drawing/2014/main" id="{02881384-BD38-440B-A15D-6F40E3B6B1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04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grid-h-400">
            <a:extLst xmlns:a="http://schemas.openxmlformats.org/drawingml/2006/main">
              <a:ext uri="{FF2B5EF4-FFF2-40B4-BE49-F238E27FC236}">
                <a16:creationId xmlns:a16="http://schemas.microsoft.com/office/drawing/2014/main" id="{57091AB8-258C-4627-A095-9D67B767ED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810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grid-h-480">
            <a:extLst xmlns:a="http://schemas.openxmlformats.org/drawingml/2006/main">
              <a:ext uri="{FF2B5EF4-FFF2-40B4-BE49-F238E27FC236}">
                <a16:creationId xmlns:a16="http://schemas.microsoft.com/office/drawing/2014/main" id="{38831BB3-DB91-4726-B878-BCC9BB1B26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57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rid-h-560">
            <a:extLst xmlns:a="http://schemas.openxmlformats.org/drawingml/2006/main">
              <a:ext uri="{FF2B5EF4-FFF2-40B4-BE49-F238E27FC236}">
                <a16:creationId xmlns:a16="http://schemas.microsoft.com/office/drawing/2014/main" id="{F89E12CD-E923-4C9C-93A4-28A3BD3CEF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33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grid-h-640">
            <a:extLst xmlns:a="http://schemas.openxmlformats.org/drawingml/2006/main">
              <a:ext uri="{FF2B5EF4-FFF2-40B4-BE49-F238E27FC236}">
                <a16:creationId xmlns:a16="http://schemas.microsoft.com/office/drawing/2014/main" id="{0FAAB44A-37F5-4957-9D76-DB1D570678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09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grid-h-720">
            <a:extLst xmlns:a="http://schemas.openxmlformats.org/drawingml/2006/main">
              <a:ext uri="{FF2B5EF4-FFF2-40B4-BE49-F238E27FC236}">
                <a16:creationId xmlns:a16="http://schemas.microsoft.com/office/drawing/2014/main" id="{ED067D32-8C20-4D7D-A7B9-23195D9348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85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top-cyan">
            <a:extLst xmlns:a="http://schemas.openxmlformats.org/drawingml/2006/main">
              <a:ext uri="{FF2B5EF4-FFF2-40B4-BE49-F238E27FC236}">
                <a16:creationId xmlns:a16="http://schemas.microsoft.com/office/drawing/2014/main" id="{FE5E2EE8-700A-4170-B1DF-541BE4BE1D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800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top-amber">
            <a:extLst xmlns:a="http://schemas.openxmlformats.org/drawingml/2006/main">
              <a:ext uri="{FF2B5EF4-FFF2-40B4-BE49-F238E27FC236}">
                <a16:creationId xmlns:a16="http://schemas.microsoft.com/office/drawing/2014/main" id="{4007F683-4D47-49FF-A8B7-A2862D1F4C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180A2873-0D72-4B91-A510-4C38B8A9A7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1">
                <a:solidFill>
                  <a:srgbClr val="22D3EE"/>
                </a:solidFill>
              </a:defRPr>
            </a:pPr>
            <a:r>
              <a:rPr sz="1350" b="1" i="1">
                <a:solidFill>
                  <a:srgbClr val="22D3EE"/>
                </a:solidFill>
              </a:rPr>
              <a:t>FLASHMATH</a:t>
            </a:r>
          </a:p>
        </p:txBody>
      </p:sp>
      <p:sp>
        <p:nvSpPr>
          <p:cNvPr id="31" name="footer-section">
            <a:extLst xmlns:a="http://schemas.openxmlformats.org/drawingml/2006/main">
              <a:ext uri="{FF2B5EF4-FFF2-40B4-BE49-F238E27FC236}">
                <a16:creationId xmlns:a16="http://schemas.microsoft.com/office/drawing/2014/main" id="{37DA56AA-7FCB-4C22-AA2B-B2DA4A57A4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448425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4A3B8"/>
                </a:solidFill>
              </a:defRPr>
            </a:pPr>
            <a:r>
              <a:rPr sz="900" b="1" i="0">
                <a:solidFill>
                  <a:srgbClr val="94A3B8"/>
                </a:solidFill>
              </a:rPr>
              <a:t>// CONVERSATION</a:t>
            </a:r>
          </a:p>
        </p:txBody>
      </p:sp>
      <p:sp>
        <p:nvSpPr>
          <p:cNvPr id="3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029206ED-1C40-4731-B6A1-6220A89902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19850"/>
            <a:ext cx="533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 i="0">
                <a:solidFill>
                  <a:srgbClr val="FACC15"/>
                </a:solidFill>
              </a:defRPr>
            </a:pPr>
            <a:r>
              <a:rPr sz="1350" b="1" i="0">
                <a:solidFill>
                  <a:srgbClr val="FACC15"/>
                </a:solidFill>
              </a:rPr>
              <a:t>07</a:t>
            </a:r>
          </a:p>
        </p:txBody>
      </p:sp>
      <p:sp>
        <p:nvSpPr>
          <p:cNvPr id="33" name="eyebrow-The five-move conversation">
            <a:extLst xmlns:a="http://schemas.openxmlformats.org/drawingml/2006/main">
              <a:ext uri="{FF2B5EF4-FFF2-40B4-BE49-F238E27FC236}">
                <a16:creationId xmlns:a16="http://schemas.microsoft.com/office/drawing/2014/main" id="{09268AE0-0C93-45AC-9570-715D49D828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THE FIVE-MOVE CONVERSATION</a:t>
            </a:r>
          </a:p>
        </p:txBody>
      </p:sp>
      <p:sp>
        <p:nvSpPr>
          <p:cNvPr id="3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8BCDAEB-6ACE-45C8-AA45-73271B4139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009650"/>
            <a:ext cx="93345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DIAGNOSE BEFORE YOU DEMONSTRATE.</a:t>
            </a:r>
          </a:p>
        </p:txBody>
      </p:sp>
      <p:sp>
        <p:nvSpPr>
          <p:cNvPr id="35" name="move-line-0">
            <a:extLst xmlns:a="http://schemas.openxmlformats.org/drawingml/2006/main">
              <a:ext uri="{FF2B5EF4-FFF2-40B4-BE49-F238E27FC236}">
                <a16:creationId xmlns:a16="http://schemas.microsoft.com/office/drawing/2014/main" id="{9BEEB02F-C3AC-48FA-8480-41B249E2C3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552700"/>
            <a:ext cx="16192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6" name="move-num-0">
            <a:extLst xmlns:a="http://schemas.openxmlformats.org/drawingml/2006/main">
              <a:ext uri="{FF2B5EF4-FFF2-40B4-BE49-F238E27FC236}">
                <a16:creationId xmlns:a16="http://schemas.microsoft.com/office/drawing/2014/main" id="{61962D3A-0694-452C-B3E6-6AD5C1F83D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857500"/>
            <a:ext cx="4953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22D3EE"/>
                </a:solidFill>
              </a:defRPr>
            </a:pPr>
            <a:r>
              <a:rPr sz="2100" b="1" i="0">
                <a:solidFill>
                  <a:srgbClr val="22D3EE"/>
                </a:solidFill>
              </a:rPr>
              <a:t>01</a:t>
            </a:r>
          </a:p>
        </p:txBody>
      </p:sp>
      <p:sp>
        <p:nvSpPr>
          <p:cNvPr id="37" name="move-title-0">
            <a:extLst xmlns:a="http://schemas.openxmlformats.org/drawingml/2006/main">
              <a:ext uri="{FF2B5EF4-FFF2-40B4-BE49-F238E27FC236}">
                <a16:creationId xmlns:a16="http://schemas.microsoft.com/office/drawing/2014/main" id="{262EEB8A-CD61-45AB-B22C-A64E8F8B0D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14700"/>
            <a:ext cx="17907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75" b="1" i="0">
                <a:solidFill>
                  <a:srgbClr val="F8FAFC"/>
                </a:solidFill>
              </a:defRPr>
            </a:pPr>
            <a:r>
              <a:rPr sz="2175" b="1" i="0">
                <a:solidFill>
                  <a:srgbClr val="F8FAFC"/>
                </a:solidFill>
              </a:rPr>
              <a:t>OPEN</a:t>
            </a:r>
          </a:p>
        </p:txBody>
      </p:sp>
      <p:sp>
        <p:nvSpPr>
          <p:cNvPr id="38" name="body-72-405">
            <a:extLst xmlns:a="http://schemas.openxmlformats.org/drawingml/2006/main">
              <a:ext uri="{FF2B5EF4-FFF2-40B4-BE49-F238E27FC236}">
                <a16:creationId xmlns:a16="http://schemas.microsoft.com/office/drawing/2014/main" id="{5A32B2CE-5369-41A5-8891-42597A7B46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57625"/>
            <a:ext cx="16954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94A3B8"/>
                </a:solidFill>
              </a:defRPr>
            </a:pPr>
            <a:r>
              <a:rPr sz="1425" b="0" i="0">
                <a:solidFill>
                  <a:srgbClr val="94A3B8"/>
                </a:solidFill>
              </a:rPr>
              <a:t>Earn the next question.</a:t>
            </a:r>
          </a:p>
        </p:txBody>
      </p:sp>
      <p:sp>
        <p:nvSpPr>
          <p:cNvPr id="39" name="move-line-1">
            <a:extLst xmlns:a="http://schemas.openxmlformats.org/drawingml/2006/main">
              <a:ext uri="{FF2B5EF4-FFF2-40B4-BE49-F238E27FC236}">
                <a16:creationId xmlns:a16="http://schemas.microsoft.com/office/drawing/2014/main" id="{B3065D25-44A0-4AC1-8EAA-089591FC5F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38450" y="2552700"/>
            <a:ext cx="16192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0" name="move-num-1">
            <a:extLst xmlns:a="http://schemas.openxmlformats.org/drawingml/2006/main">
              <a:ext uri="{FF2B5EF4-FFF2-40B4-BE49-F238E27FC236}">
                <a16:creationId xmlns:a16="http://schemas.microsoft.com/office/drawing/2014/main" id="{AA1158F4-8102-4523-A7DE-FDAF55F98A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38450" y="2857500"/>
            <a:ext cx="4953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22D3EE"/>
                </a:solidFill>
              </a:defRPr>
            </a:pPr>
            <a:r>
              <a:rPr sz="2100" b="1" i="0">
                <a:solidFill>
                  <a:srgbClr val="22D3EE"/>
                </a:solidFill>
              </a:rPr>
              <a:t>02</a:t>
            </a:r>
          </a:p>
        </p:txBody>
      </p:sp>
      <p:sp>
        <p:nvSpPr>
          <p:cNvPr id="41" name="move-title-1">
            <a:extLst xmlns:a="http://schemas.openxmlformats.org/drawingml/2006/main">
              <a:ext uri="{FF2B5EF4-FFF2-40B4-BE49-F238E27FC236}">
                <a16:creationId xmlns:a16="http://schemas.microsoft.com/office/drawing/2014/main" id="{4D326E3D-7B68-4798-8B28-57D09601D1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38450" y="3314700"/>
            <a:ext cx="17907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75" b="1" i="0">
                <a:solidFill>
                  <a:srgbClr val="F8FAFC"/>
                </a:solidFill>
              </a:defRPr>
            </a:pPr>
            <a:r>
              <a:rPr sz="2175" b="1" i="0">
                <a:solidFill>
                  <a:srgbClr val="F8FAFC"/>
                </a:solidFill>
              </a:rPr>
              <a:t>DISCOVER</a:t>
            </a:r>
          </a:p>
        </p:txBody>
      </p:sp>
      <p:sp>
        <p:nvSpPr>
          <p:cNvPr id="42" name="body-298-405">
            <a:extLst xmlns:a="http://schemas.openxmlformats.org/drawingml/2006/main">
              <a:ext uri="{FF2B5EF4-FFF2-40B4-BE49-F238E27FC236}">
                <a16:creationId xmlns:a16="http://schemas.microsoft.com/office/drawing/2014/main" id="{D81EFFA0-AD2A-4F75-9F93-CEA98B8566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38450" y="3857625"/>
            <a:ext cx="16954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94A3B8"/>
                </a:solidFill>
              </a:defRPr>
            </a:pPr>
            <a:r>
              <a:rPr sz="1425" b="0" i="0">
                <a:solidFill>
                  <a:srgbClr val="94A3B8"/>
                </a:solidFill>
              </a:rPr>
              <a:t>Find the real need.</a:t>
            </a:r>
          </a:p>
        </p:txBody>
      </p:sp>
      <p:sp>
        <p:nvSpPr>
          <p:cNvPr id="43" name="move-line-2">
            <a:extLst xmlns:a="http://schemas.openxmlformats.org/drawingml/2006/main">
              <a:ext uri="{FF2B5EF4-FFF2-40B4-BE49-F238E27FC236}">
                <a16:creationId xmlns:a16="http://schemas.microsoft.com/office/drawing/2014/main" id="{01677666-564E-452B-AE0F-4F2A7E2DF5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91100" y="2552700"/>
            <a:ext cx="16192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4" name="move-num-2">
            <a:extLst xmlns:a="http://schemas.openxmlformats.org/drawingml/2006/main">
              <a:ext uri="{FF2B5EF4-FFF2-40B4-BE49-F238E27FC236}">
                <a16:creationId xmlns:a16="http://schemas.microsoft.com/office/drawing/2014/main" id="{09BC1AE8-C743-44BC-B660-298E91218B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91100" y="2857500"/>
            <a:ext cx="4953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22D3EE"/>
                </a:solidFill>
              </a:defRPr>
            </a:pPr>
            <a:r>
              <a:rPr sz="2100" b="1" i="0">
                <a:solidFill>
                  <a:srgbClr val="22D3EE"/>
                </a:solidFill>
              </a:rPr>
              <a:t>03</a:t>
            </a:r>
          </a:p>
        </p:txBody>
      </p:sp>
      <p:sp>
        <p:nvSpPr>
          <p:cNvPr id="45" name="move-title-2">
            <a:extLst xmlns:a="http://schemas.openxmlformats.org/drawingml/2006/main">
              <a:ext uri="{FF2B5EF4-FFF2-40B4-BE49-F238E27FC236}">
                <a16:creationId xmlns:a16="http://schemas.microsoft.com/office/drawing/2014/main" id="{7CAB8795-BCF2-448D-8BF3-6544982ED9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91100" y="3314700"/>
            <a:ext cx="17907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75" b="1" i="0">
                <a:solidFill>
                  <a:srgbClr val="F8FAFC"/>
                </a:solidFill>
              </a:defRPr>
            </a:pPr>
            <a:r>
              <a:rPr sz="2175" b="1" i="0">
                <a:solidFill>
                  <a:srgbClr val="F8FAFC"/>
                </a:solidFill>
              </a:rPr>
              <a:t>ANSWER</a:t>
            </a:r>
          </a:p>
        </p:txBody>
      </p:sp>
      <p:sp>
        <p:nvSpPr>
          <p:cNvPr id="46" name="body-524-405">
            <a:extLst xmlns:a="http://schemas.openxmlformats.org/drawingml/2006/main">
              <a:ext uri="{FF2B5EF4-FFF2-40B4-BE49-F238E27FC236}">
                <a16:creationId xmlns:a16="http://schemas.microsoft.com/office/drawing/2014/main" id="{782B6984-048C-4D6E-89A4-E379E37239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991100" y="3857625"/>
            <a:ext cx="16954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94A3B8"/>
                </a:solidFill>
              </a:defRPr>
            </a:pPr>
            <a:r>
              <a:rPr sz="1425" b="0" i="0">
                <a:solidFill>
                  <a:srgbClr val="94A3B8"/>
                </a:solidFill>
              </a:rPr>
              <a:t>Match value to need.</a:t>
            </a:r>
          </a:p>
        </p:txBody>
      </p:sp>
      <p:sp>
        <p:nvSpPr>
          <p:cNvPr id="47" name="move-line-3">
            <a:extLst xmlns:a="http://schemas.openxmlformats.org/drawingml/2006/main">
              <a:ext uri="{FF2B5EF4-FFF2-40B4-BE49-F238E27FC236}">
                <a16:creationId xmlns:a16="http://schemas.microsoft.com/office/drawing/2014/main" id="{DF65A986-09A3-4E92-84EE-CA5F663832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2552700"/>
            <a:ext cx="16192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8" name="move-num-3">
            <a:extLst xmlns:a="http://schemas.openxmlformats.org/drawingml/2006/main">
              <a:ext uri="{FF2B5EF4-FFF2-40B4-BE49-F238E27FC236}">
                <a16:creationId xmlns:a16="http://schemas.microsoft.com/office/drawing/2014/main" id="{5CC76C47-3037-43E6-8606-5AECA11FBC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2857500"/>
            <a:ext cx="4953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22D3EE"/>
                </a:solidFill>
              </a:defRPr>
            </a:pPr>
            <a:r>
              <a:rPr sz="2100" b="1" i="0">
                <a:solidFill>
                  <a:srgbClr val="22D3EE"/>
                </a:solidFill>
              </a:rPr>
              <a:t>04</a:t>
            </a:r>
          </a:p>
        </p:txBody>
      </p:sp>
      <p:sp>
        <p:nvSpPr>
          <p:cNvPr id="49" name="move-title-3">
            <a:extLst xmlns:a="http://schemas.openxmlformats.org/drawingml/2006/main">
              <a:ext uri="{FF2B5EF4-FFF2-40B4-BE49-F238E27FC236}">
                <a16:creationId xmlns:a16="http://schemas.microsoft.com/office/drawing/2014/main" id="{3AF0731A-0A01-463E-820C-EDA8FEF8F9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3314700"/>
            <a:ext cx="17907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75" b="1" i="0">
                <a:solidFill>
                  <a:srgbClr val="F8FAFC"/>
                </a:solidFill>
              </a:defRPr>
            </a:pPr>
            <a:r>
              <a:rPr sz="2175" b="1" i="0">
                <a:solidFill>
                  <a:srgbClr val="F8FAFC"/>
                </a:solidFill>
              </a:rPr>
              <a:t>PROVE</a:t>
            </a:r>
          </a:p>
        </p:txBody>
      </p:sp>
      <p:sp>
        <p:nvSpPr>
          <p:cNvPr id="50" name="body-750-405">
            <a:extLst xmlns:a="http://schemas.openxmlformats.org/drawingml/2006/main">
              <a:ext uri="{FF2B5EF4-FFF2-40B4-BE49-F238E27FC236}">
                <a16:creationId xmlns:a16="http://schemas.microsoft.com/office/drawing/2014/main" id="{31D90D9F-1350-4860-A6F7-E6C4CA906D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0" y="3857625"/>
            <a:ext cx="16954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94A3B8"/>
                </a:solidFill>
              </a:defRPr>
            </a:pPr>
            <a:r>
              <a:rPr sz="1425" b="0" i="0">
                <a:solidFill>
                  <a:srgbClr val="94A3B8"/>
                </a:solidFill>
              </a:rPr>
              <a:t>Show one relevant thing.</a:t>
            </a:r>
          </a:p>
        </p:txBody>
      </p:sp>
      <p:sp>
        <p:nvSpPr>
          <p:cNvPr id="51" name="move-line-4">
            <a:extLst xmlns:a="http://schemas.openxmlformats.org/drawingml/2006/main">
              <a:ext uri="{FF2B5EF4-FFF2-40B4-BE49-F238E27FC236}">
                <a16:creationId xmlns:a16="http://schemas.microsoft.com/office/drawing/2014/main" id="{C7F7D4A8-33E9-4EE3-98ED-874610C3DA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6400" y="2552700"/>
            <a:ext cx="16192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2" name="move-num-4">
            <a:extLst xmlns:a="http://schemas.openxmlformats.org/drawingml/2006/main">
              <a:ext uri="{FF2B5EF4-FFF2-40B4-BE49-F238E27FC236}">
                <a16:creationId xmlns:a16="http://schemas.microsoft.com/office/drawing/2014/main" id="{BA835273-D156-4099-888A-5B1EBA13A8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6400" y="2857500"/>
            <a:ext cx="4953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FACC15"/>
                </a:solidFill>
              </a:defRPr>
            </a:pPr>
            <a:r>
              <a:rPr sz="2100" b="1" i="0">
                <a:solidFill>
                  <a:srgbClr val="FACC15"/>
                </a:solidFill>
              </a:rPr>
              <a:t>05</a:t>
            </a:r>
          </a:p>
        </p:txBody>
      </p:sp>
      <p:sp>
        <p:nvSpPr>
          <p:cNvPr id="53" name="move-title-4">
            <a:extLst xmlns:a="http://schemas.openxmlformats.org/drawingml/2006/main">
              <a:ext uri="{FF2B5EF4-FFF2-40B4-BE49-F238E27FC236}">
                <a16:creationId xmlns:a16="http://schemas.microsoft.com/office/drawing/2014/main" id="{15BBEBAD-8A1C-45EE-AF51-03D23FFD69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6400" y="3314700"/>
            <a:ext cx="17907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75" b="1" i="0">
                <a:solidFill>
                  <a:srgbClr val="F8FAFC"/>
                </a:solidFill>
              </a:defRPr>
            </a:pPr>
            <a:r>
              <a:rPr sz="2175" b="1" i="0">
                <a:solidFill>
                  <a:srgbClr val="F8FAFC"/>
                </a:solidFill>
              </a:rPr>
              <a:t>CLOSE</a:t>
            </a:r>
          </a:p>
        </p:txBody>
      </p:sp>
      <p:sp>
        <p:nvSpPr>
          <p:cNvPr id="54" name="body-976-405">
            <a:extLst xmlns:a="http://schemas.openxmlformats.org/drawingml/2006/main">
              <a:ext uri="{FF2B5EF4-FFF2-40B4-BE49-F238E27FC236}">
                <a16:creationId xmlns:a16="http://schemas.microsoft.com/office/drawing/2014/main" id="{0A693AF9-8B3D-47AD-A229-295DED0E5E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96400" y="3857625"/>
            <a:ext cx="1695450" cy="952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425" b="0" i="0">
                <a:solidFill>
                  <a:srgbClr val="94A3B8"/>
                </a:solidFill>
              </a:defRPr>
            </a:pPr>
            <a:r>
              <a:rPr sz="1425" b="0" i="0">
                <a:solidFill>
                  <a:srgbClr val="94A3B8"/>
                </a:solidFill>
              </a:rPr>
              <a:t>Ask for one next step.</a:t>
            </a:r>
          </a:p>
        </p:txBody>
      </p:sp>
      <p:sp>
        <p:nvSpPr>
          <p:cNvPr id="55" name="body-72-570">
            <a:extLst xmlns:a="http://schemas.openxmlformats.org/drawingml/2006/main">
              <a:ext uri="{FF2B5EF4-FFF2-40B4-BE49-F238E27FC236}">
                <a16:creationId xmlns:a16="http://schemas.microsoft.com/office/drawing/2014/main" id="{AA6DF482-6AA6-40CA-AF72-426FA502D8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429250"/>
            <a:ext cx="5334000" cy="4286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950" b="1" i="0">
                <a:solidFill>
                  <a:srgbClr val="FACC15"/>
                </a:solidFill>
              </a:defRPr>
            </a:pPr>
            <a:r>
              <a:rPr sz="1950" b="1" i="0">
                <a:solidFill>
                  <a:srgbClr val="FACC15"/>
                </a:solidFill>
              </a:rPr>
              <a:t>Say less. Move the conversation.</a:t>
            </a:r>
          </a:p>
        </p:txBody>
      </p:sp>
    </p:spTree>
    <p:extLst>
      <p:ext uri="{BB962C8B-B14F-4D97-AF65-F5344CB8AC3E}">
        <p14:creationId xmlns:p14="http://schemas.microsoft.com/office/powerpoint/2010/main" val="397752153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0206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1" name="grid-v-0">
            <a:extLst xmlns:a="http://schemas.openxmlformats.org/drawingml/2006/main">
              <a:ext uri="{FF2B5EF4-FFF2-40B4-BE49-F238E27FC236}">
                <a16:creationId xmlns:a16="http://schemas.microsoft.com/office/drawing/2014/main" id="{0712E943-7C8E-4165-A4A9-7923A5242E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grid-v-80">
            <a:extLst xmlns:a="http://schemas.openxmlformats.org/drawingml/2006/main">
              <a:ext uri="{FF2B5EF4-FFF2-40B4-BE49-F238E27FC236}">
                <a16:creationId xmlns:a16="http://schemas.microsoft.com/office/drawing/2014/main" id="{D65FE695-7046-4830-B977-4A5462A5B3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grid-v-160">
            <a:extLst xmlns:a="http://schemas.openxmlformats.org/drawingml/2006/main">
              <a:ext uri="{FF2B5EF4-FFF2-40B4-BE49-F238E27FC236}">
                <a16:creationId xmlns:a16="http://schemas.microsoft.com/office/drawing/2014/main" id="{4B8E21C1-2BC2-43FC-9799-11CDC0AD96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grid-v-240">
            <a:extLst xmlns:a="http://schemas.openxmlformats.org/drawingml/2006/main">
              <a:ext uri="{FF2B5EF4-FFF2-40B4-BE49-F238E27FC236}">
                <a16:creationId xmlns:a16="http://schemas.microsoft.com/office/drawing/2014/main" id="{E0441356-9DF2-42E0-BECA-DAD12FC0D7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grid-v-320">
            <a:extLst xmlns:a="http://schemas.openxmlformats.org/drawingml/2006/main">
              <a:ext uri="{FF2B5EF4-FFF2-40B4-BE49-F238E27FC236}">
                <a16:creationId xmlns:a16="http://schemas.microsoft.com/office/drawing/2014/main" id="{729CD269-3961-4EC1-975C-059E305C4E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grid-v-400">
            <a:extLst xmlns:a="http://schemas.openxmlformats.org/drawingml/2006/main">
              <a:ext uri="{FF2B5EF4-FFF2-40B4-BE49-F238E27FC236}">
                <a16:creationId xmlns:a16="http://schemas.microsoft.com/office/drawing/2014/main" id="{B5E56E79-506C-47F4-9540-B2452E69E6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grid-v-480">
            <a:extLst xmlns:a="http://schemas.openxmlformats.org/drawingml/2006/main">
              <a:ext uri="{FF2B5EF4-FFF2-40B4-BE49-F238E27FC236}">
                <a16:creationId xmlns:a16="http://schemas.microsoft.com/office/drawing/2014/main" id="{6407AC93-F719-498B-A7AB-9D67012F07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grid-v-560">
            <a:extLst xmlns:a="http://schemas.openxmlformats.org/drawingml/2006/main">
              <a:ext uri="{FF2B5EF4-FFF2-40B4-BE49-F238E27FC236}">
                <a16:creationId xmlns:a16="http://schemas.microsoft.com/office/drawing/2014/main" id="{B8CB3A04-F625-407A-9844-2CA2DED0A7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grid-v-640">
            <a:extLst xmlns:a="http://schemas.openxmlformats.org/drawingml/2006/main">
              <a:ext uri="{FF2B5EF4-FFF2-40B4-BE49-F238E27FC236}">
                <a16:creationId xmlns:a16="http://schemas.microsoft.com/office/drawing/2014/main" id="{EDF697D2-CE81-4419-B519-1CE2C81250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grid-v-720">
            <a:extLst xmlns:a="http://schemas.openxmlformats.org/drawingml/2006/main">
              <a:ext uri="{FF2B5EF4-FFF2-40B4-BE49-F238E27FC236}">
                <a16:creationId xmlns:a16="http://schemas.microsoft.com/office/drawing/2014/main" id="{7A544294-885A-476B-9250-B4CA05B7D4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grid-v-800">
            <a:extLst xmlns:a="http://schemas.openxmlformats.org/drawingml/2006/main">
              <a:ext uri="{FF2B5EF4-FFF2-40B4-BE49-F238E27FC236}">
                <a16:creationId xmlns:a16="http://schemas.microsoft.com/office/drawing/2014/main" id="{7238A078-E1C7-4A47-9937-0F5AF9DD0E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grid-v-880">
            <a:extLst xmlns:a="http://schemas.openxmlformats.org/drawingml/2006/main">
              <a:ext uri="{FF2B5EF4-FFF2-40B4-BE49-F238E27FC236}">
                <a16:creationId xmlns:a16="http://schemas.microsoft.com/office/drawing/2014/main" id="{1B9A4CF5-CD58-4D33-860E-02088FB5F4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grid-v-960">
            <a:extLst xmlns:a="http://schemas.openxmlformats.org/drawingml/2006/main">
              <a:ext uri="{FF2B5EF4-FFF2-40B4-BE49-F238E27FC236}">
                <a16:creationId xmlns:a16="http://schemas.microsoft.com/office/drawing/2014/main" id="{3CDDDE36-DB86-42BE-98E8-627FA320E1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grid-v-1040">
            <a:extLst xmlns:a="http://schemas.openxmlformats.org/drawingml/2006/main">
              <a:ext uri="{FF2B5EF4-FFF2-40B4-BE49-F238E27FC236}">
                <a16:creationId xmlns:a16="http://schemas.microsoft.com/office/drawing/2014/main" id="{131F3F8D-0A45-4117-B067-2228126C6C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grid-v-1120">
            <a:extLst xmlns:a="http://schemas.openxmlformats.org/drawingml/2006/main">
              <a:ext uri="{FF2B5EF4-FFF2-40B4-BE49-F238E27FC236}">
                <a16:creationId xmlns:a16="http://schemas.microsoft.com/office/drawing/2014/main" id="{59826AC9-48D3-4889-B014-A5847F5A20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grid-v-1200">
            <a:extLst xmlns:a="http://schemas.openxmlformats.org/drawingml/2006/main">
              <a:ext uri="{FF2B5EF4-FFF2-40B4-BE49-F238E27FC236}">
                <a16:creationId xmlns:a16="http://schemas.microsoft.com/office/drawing/2014/main" id="{CDB4E437-32CF-448D-895A-0F023DFEE5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grid-v-1280">
            <a:extLst xmlns:a="http://schemas.openxmlformats.org/drawingml/2006/main">
              <a:ext uri="{FF2B5EF4-FFF2-40B4-BE49-F238E27FC236}">
                <a16:creationId xmlns:a16="http://schemas.microsoft.com/office/drawing/2014/main" id="{F6B6AD5E-A5D9-41E8-ACB5-FDDAD3FDF0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grid-h-0">
            <a:extLst xmlns:a="http://schemas.openxmlformats.org/drawingml/2006/main">
              <a:ext uri="{FF2B5EF4-FFF2-40B4-BE49-F238E27FC236}">
                <a16:creationId xmlns:a16="http://schemas.microsoft.com/office/drawing/2014/main" id="{A8F2F9BB-F5BB-4FD6-B114-88455FC4C8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grid-h-80">
            <a:extLst xmlns:a="http://schemas.openxmlformats.org/drawingml/2006/main">
              <a:ext uri="{FF2B5EF4-FFF2-40B4-BE49-F238E27FC236}">
                <a16:creationId xmlns:a16="http://schemas.microsoft.com/office/drawing/2014/main" id="{92461A17-02E0-422F-B933-5504B2B440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76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grid-h-160">
            <a:extLst xmlns:a="http://schemas.openxmlformats.org/drawingml/2006/main">
              <a:ext uri="{FF2B5EF4-FFF2-40B4-BE49-F238E27FC236}">
                <a16:creationId xmlns:a16="http://schemas.microsoft.com/office/drawing/2014/main" id="{69B1D624-409C-4EB8-8323-CD7D8C0853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152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id-h-240">
            <a:extLst xmlns:a="http://schemas.openxmlformats.org/drawingml/2006/main">
              <a:ext uri="{FF2B5EF4-FFF2-40B4-BE49-F238E27FC236}">
                <a16:creationId xmlns:a16="http://schemas.microsoft.com/office/drawing/2014/main" id="{43BC165A-1B34-4F25-A2AE-8006D3CB7B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28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grid-h-320">
            <a:extLst xmlns:a="http://schemas.openxmlformats.org/drawingml/2006/main">
              <a:ext uri="{FF2B5EF4-FFF2-40B4-BE49-F238E27FC236}">
                <a16:creationId xmlns:a16="http://schemas.microsoft.com/office/drawing/2014/main" id="{FAA22A91-F754-4126-A58D-EAB5AEDA1F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04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grid-h-400">
            <a:extLst xmlns:a="http://schemas.openxmlformats.org/drawingml/2006/main">
              <a:ext uri="{FF2B5EF4-FFF2-40B4-BE49-F238E27FC236}">
                <a16:creationId xmlns:a16="http://schemas.microsoft.com/office/drawing/2014/main" id="{EDA16189-6AE7-4265-B3D1-EF07E363EA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810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grid-h-480">
            <a:extLst xmlns:a="http://schemas.openxmlformats.org/drawingml/2006/main">
              <a:ext uri="{FF2B5EF4-FFF2-40B4-BE49-F238E27FC236}">
                <a16:creationId xmlns:a16="http://schemas.microsoft.com/office/drawing/2014/main" id="{D91916D3-D940-4220-A646-6A0B7CAABD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57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rid-h-560">
            <a:extLst xmlns:a="http://schemas.openxmlformats.org/drawingml/2006/main">
              <a:ext uri="{FF2B5EF4-FFF2-40B4-BE49-F238E27FC236}">
                <a16:creationId xmlns:a16="http://schemas.microsoft.com/office/drawing/2014/main" id="{C946F753-4BB1-4670-8667-4E6341C2EA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33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grid-h-640">
            <a:extLst xmlns:a="http://schemas.openxmlformats.org/drawingml/2006/main">
              <a:ext uri="{FF2B5EF4-FFF2-40B4-BE49-F238E27FC236}">
                <a16:creationId xmlns:a16="http://schemas.microsoft.com/office/drawing/2014/main" id="{58764699-5B6D-403B-87D3-A69D5AB8B5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09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grid-h-720">
            <a:extLst xmlns:a="http://schemas.openxmlformats.org/drawingml/2006/main">
              <a:ext uri="{FF2B5EF4-FFF2-40B4-BE49-F238E27FC236}">
                <a16:creationId xmlns:a16="http://schemas.microsoft.com/office/drawing/2014/main" id="{5768078F-BE54-459D-BC15-46191F2FEC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85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top-cyan">
            <a:extLst xmlns:a="http://schemas.openxmlformats.org/drawingml/2006/main">
              <a:ext uri="{FF2B5EF4-FFF2-40B4-BE49-F238E27FC236}">
                <a16:creationId xmlns:a16="http://schemas.microsoft.com/office/drawing/2014/main" id="{40B12800-C1D4-461D-8879-0BE3E45764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800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top-amber">
            <a:extLst xmlns:a="http://schemas.openxmlformats.org/drawingml/2006/main">
              <a:ext uri="{FF2B5EF4-FFF2-40B4-BE49-F238E27FC236}">
                <a16:creationId xmlns:a16="http://schemas.microsoft.com/office/drawing/2014/main" id="{12FF037D-F956-4D65-855E-9DBC22D87C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786E7463-6015-41FF-9B97-03EDC65CD4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1">
                <a:solidFill>
                  <a:srgbClr val="22D3EE"/>
                </a:solidFill>
              </a:defRPr>
            </a:pPr>
            <a:r>
              <a:rPr sz="1350" b="1" i="1">
                <a:solidFill>
                  <a:srgbClr val="22D3EE"/>
                </a:solidFill>
              </a:rPr>
              <a:t>FLASHMATH</a:t>
            </a:r>
          </a:p>
        </p:txBody>
      </p:sp>
      <p:sp>
        <p:nvSpPr>
          <p:cNvPr id="31" name="footer-section">
            <a:extLst xmlns:a="http://schemas.openxmlformats.org/drawingml/2006/main">
              <a:ext uri="{FF2B5EF4-FFF2-40B4-BE49-F238E27FC236}">
                <a16:creationId xmlns:a16="http://schemas.microsoft.com/office/drawing/2014/main" id="{6F841B1D-1E74-4D81-8E64-B207FF02B4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448425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4A3B8"/>
                </a:solidFill>
              </a:defRPr>
            </a:pPr>
            <a:r>
              <a:rPr sz="900" b="1" i="0">
                <a:solidFill>
                  <a:srgbClr val="94A3B8"/>
                </a:solidFill>
              </a:rPr>
              <a:t>// PROOF</a:t>
            </a:r>
          </a:p>
        </p:txBody>
      </p:sp>
      <p:sp>
        <p:nvSpPr>
          <p:cNvPr id="3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E0131837-1252-48CB-8F4B-BD564F7D95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19850"/>
            <a:ext cx="533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 i="0">
                <a:solidFill>
                  <a:srgbClr val="FACC15"/>
                </a:solidFill>
              </a:defRPr>
            </a:pPr>
            <a:r>
              <a:rPr sz="1350" b="1" i="0">
                <a:solidFill>
                  <a:srgbClr val="FACC15"/>
                </a:solidFill>
              </a:rPr>
              <a:t>08</a:t>
            </a:r>
          </a:p>
        </p:txBody>
      </p:sp>
      <p:sp>
        <p:nvSpPr>
          <p:cNvPr id="33" name="eyebrow-Show only what answers the need">
            <a:extLst xmlns:a="http://schemas.openxmlformats.org/drawingml/2006/main">
              <a:ext uri="{FF2B5EF4-FFF2-40B4-BE49-F238E27FC236}">
                <a16:creationId xmlns:a16="http://schemas.microsoft.com/office/drawing/2014/main" id="{FC6E9161-E7E3-44FC-B71A-432F5BDCFB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SHOW ONLY WHAT ANSWERS THE NEED</a:t>
            </a:r>
          </a:p>
        </p:txBody>
      </p:sp>
      <p:sp>
        <p:nvSpPr>
          <p:cNvPr id="3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96C11E3-75EF-4BDA-A776-D838092B31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971550"/>
            <a:ext cx="7334250" cy="1381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ONE RELEVANT PROOF</a:t>
            </a:r>
          </a:p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BEATS A FULL PRODUCT TOUR.</a:t>
            </a:r>
          </a:p>
        </p:txBody>
      </p:sp>
      <p:sp>
        <p:nvSpPr>
          <p:cNvPr id="35" name="proof-left">
            <a:extLst xmlns:a="http://schemas.openxmlformats.org/drawingml/2006/main">
              <a:ext uri="{FF2B5EF4-FFF2-40B4-BE49-F238E27FC236}">
                <a16:creationId xmlns:a16="http://schemas.microsoft.com/office/drawing/2014/main" id="{05E34A93-BA8A-484F-8F74-CAEFF9FC2F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857500"/>
            <a:ext cx="4762500" cy="2190750"/>
          </a:xfrm>
          <a:prstGeom xmlns:a="http://schemas.openxmlformats.org/drawingml/2006/main" prst="roundRect">
            <a:avLst>
              <a:gd name="adj" fmla="val 5217"/>
            </a:avLst>
          </a:prstGeom>
          <a:solidFill xmlns:a="http://schemas.openxmlformats.org/drawingml/2006/main">
            <a:srgbClr val="111D32"/>
          </a:solidFill>
          <a:ln xmlns:a="http://schemas.openxmlformats.org/drawingml/2006/main" w="9525">
            <a:solidFill>
              <a:srgbClr val="22D3EE"/>
            </a:solidFill>
            <a:prstDash val="solid"/>
          </a:ln>
        </p:spPr>
      </p:sp>
      <p:sp>
        <p:nvSpPr>
          <p:cNvPr id="36" name="label-Show-106">
            <a:extLst xmlns:a="http://schemas.openxmlformats.org/drawingml/2006/main">
              <a:ext uri="{FF2B5EF4-FFF2-40B4-BE49-F238E27FC236}">
                <a16:creationId xmlns:a16="http://schemas.microsoft.com/office/drawing/2014/main" id="{494EAEEF-ABA9-4B07-B841-2248683461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3181350"/>
            <a:ext cx="1428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SHOW</a:t>
            </a:r>
          </a:p>
        </p:txBody>
      </p:sp>
      <p:sp>
        <p:nvSpPr>
          <p:cNvPr id="37" name="body-106-382">
            <a:extLst xmlns:a="http://schemas.openxmlformats.org/drawingml/2006/main">
              <a:ext uri="{FF2B5EF4-FFF2-40B4-BE49-F238E27FC236}">
                <a16:creationId xmlns:a16="http://schemas.microsoft.com/office/drawing/2014/main" id="{AEC42B17-38B8-44C5-AC61-DE78330A07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9650" y="3638550"/>
            <a:ext cx="38100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One practice session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One progress signal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One relevant play or educator workflow</a:t>
            </a:r>
          </a:p>
        </p:txBody>
      </p:sp>
      <p:sp>
        <p:nvSpPr>
          <p:cNvPr id="38" name="proof-right">
            <a:extLst xmlns:a="http://schemas.openxmlformats.org/drawingml/2006/main">
              <a:ext uri="{FF2B5EF4-FFF2-40B4-BE49-F238E27FC236}">
                <a16:creationId xmlns:a16="http://schemas.microsoft.com/office/drawing/2014/main" id="{A05842D1-BBB7-483D-9B6A-EE39840347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0" y="2857500"/>
            <a:ext cx="5600700" cy="2190750"/>
          </a:xfrm>
          <a:prstGeom xmlns:a="http://schemas.openxmlformats.org/drawingml/2006/main" prst="roundRect">
            <a:avLst>
              <a:gd name="adj" fmla="val 5217"/>
            </a:avLst>
          </a:prstGeom>
          <a:solidFill xmlns:a="http://schemas.openxmlformats.org/drawingml/2006/main">
            <a:srgbClr val="111D32"/>
          </a:solidFill>
          <a:ln xmlns:a="http://schemas.openxmlformats.org/drawingml/2006/main" w="9525">
            <a:solidFill>
              <a:srgbClr val="FB7185"/>
            </a:solidFill>
            <a:prstDash val="solid"/>
          </a:ln>
        </p:spPr>
      </p:sp>
      <p:sp>
        <p:nvSpPr>
          <p:cNvPr id="39" name="label-Avoid-654">
            <a:extLst xmlns:a="http://schemas.openxmlformats.org/drawingml/2006/main">
              <a:ext uri="{FF2B5EF4-FFF2-40B4-BE49-F238E27FC236}">
                <a16:creationId xmlns:a16="http://schemas.microsoft.com/office/drawing/2014/main" id="{85789F16-CB64-4D8F-8BFB-5A57A0C700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3181350"/>
            <a:ext cx="1428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FB7185"/>
                </a:solidFill>
              </a:defRPr>
            </a:pPr>
            <a:r>
              <a:rPr sz="1050" b="1" i="0">
                <a:solidFill>
                  <a:srgbClr val="FB7185"/>
                </a:solidFill>
              </a:rPr>
              <a:t>AVOID</a:t>
            </a:r>
          </a:p>
        </p:txBody>
      </p:sp>
      <p:sp>
        <p:nvSpPr>
          <p:cNvPr id="40" name="body-654-382">
            <a:extLst xmlns:a="http://schemas.openxmlformats.org/drawingml/2006/main">
              <a:ext uri="{FF2B5EF4-FFF2-40B4-BE49-F238E27FC236}">
                <a16:creationId xmlns:a16="http://schemas.microsoft.com/office/drawing/2014/main" id="{758BF116-7D73-490A-8B05-5E92408922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29350" y="3638550"/>
            <a:ext cx="4667250" cy="1333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0" i="0">
                <a:solidFill>
                  <a:srgbClr val="F8FAFC"/>
                </a:solidFill>
              </a:defRPr>
            </a:pPr>
            <a:r>
              <a:rPr sz="1725" b="0" i="0">
                <a:solidFill>
                  <a:srgbClr val="F8FAFC"/>
                </a:solidFill>
              </a:rPr>
              <a:t>Feature dumping</a:t>
            </a:r>
          </a:p>
          <a:p xmlns:a="http://schemas.openxmlformats.org/drawingml/2006/main">
            <a:pPr algn="l">
              <a:defRPr sz="1725" b="0" i="0">
                <a:solidFill>
                  <a:srgbClr val="F8FAFC"/>
                </a:solidFill>
              </a:defRPr>
            </a:pPr>
            <a:r>
              <a:rPr sz="1725" b="0" i="0">
                <a:solidFill>
                  <a:srgbClr val="F8FAFC"/>
                </a:solidFill>
              </a:rPr>
              <a:t>Generic full tours</a:t>
            </a:r>
          </a:p>
          <a:p xmlns:a="http://schemas.openxmlformats.org/drawingml/2006/main">
            <a:pPr algn="l">
              <a:defRPr sz="1725" b="0" i="0">
                <a:solidFill>
                  <a:srgbClr val="F8FAFC"/>
                </a:solidFill>
              </a:defRPr>
            </a:pPr>
            <a:r>
              <a:rPr sz="1725" b="0" i="0">
                <a:solidFill>
                  <a:srgbClr val="F8FAFC"/>
                </a:solidFill>
              </a:rPr>
              <a:t>Unsupported outcome claims</a:t>
            </a:r>
          </a:p>
          <a:p xmlns:a="http://schemas.openxmlformats.org/drawingml/2006/main">
            <a:pPr algn="l">
              <a:defRPr sz="1725" b="0" i="0">
                <a:solidFill>
                  <a:srgbClr val="F8FAFC"/>
                </a:solidFill>
              </a:defRPr>
            </a:pPr>
            <a:r>
              <a:rPr sz="1725" b="0" i="0">
                <a:solidFill>
                  <a:srgbClr val="F8FAFC"/>
                </a:solidFill>
              </a:rPr>
              <a:t>Finishing the pitch after they are ready</a:t>
            </a:r>
          </a:p>
        </p:txBody>
      </p:sp>
    </p:spTree>
    <p:extLst>
      <p:ext uri="{BB962C8B-B14F-4D97-AF65-F5344CB8AC3E}">
        <p14:creationId xmlns:p14="http://schemas.microsoft.com/office/powerpoint/2010/main" val="1789593707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0206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1" name="grid-v-0">
            <a:extLst xmlns:a="http://schemas.openxmlformats.org/drawingml/2006/main">
              <a:ext uri="{FF2B5EF4-FFF2-40B4-BE49-F238E27FC236}">
                <a16:creationId xmlns:a16="http://schemas.microsoft.com/office/drawing/2014/main" id="{907E6B82-09A0-43B5-9A6F-28B0D5396B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grid-v-80">
            <a:extLst xmlns:a="http://schemas.openxmlformats.org/drawingml/2006/main">
              <a:ext uri="{FF2B5EF4-FFF2-40B4-BE49-F238E27FC236}">
                <a16:creationId xmlns:a16="http://schemas.microsoft.com/office/drawing/2014/main" id="{538C4E38-93E6-4659-B7E5-7371DAF162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grid-v-160">
            <a:extLst xmlns:a="http://schemas.openxmlformats.org/drawingml/2006/main">
              <a:ext uri="{FF2B5EF4-FFF2-40B4-BE49-F238E27FC236}">
                <a16:creationId xmlns:a16="http://schemas.microsoft.com/office/drawing/2014/main" id="{F3C9A377-5BB6-4E70-A320-0A8AAA9A32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grid-v-240">
            <a:extLst xmlns:a="http://schemas.openxmlformats.org/drawingml/2006/main">
              <a:ext uri="{FF2B5EF4-FFF2-40B4-BE49-F238E27FC236}">
                <a16:creationId xmlns:a16="http://schemas.microsoft.com/office/drawing/2014/main" id="{079E6092-92D2-41F7-9FF9-D5C4729711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grid-v-320">
            <a:extLst xmlns:a="http://schemas.openxmlformats.org/drawingml/2006/main">
              <a:ext uri="{FF2B5EF4-FFF2-40B4-BE49-F238E27FC236}">
                <a16:creationId xmlns:a16="http://schemas.microsoft.com/office/drawing/2014/main" id="{39F04154-35F6-43B1-A4CE-DFF40AEA3A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grid-v-400">
            <a:extLst xmlns:a="http://schemas.openxmlformats.org/drawingml/2006/main">
              <a:ext uri="{FF2B5EF4-FFF2-40B4-BE49-F238E27FC236}">
                <a16:creationId xmlns:a16="http://schemas.microsoft.com/office/drawing/2014/main" id="{CB6FD88A-8EA4-4D88-9CA9-53AD1ECA5C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grid-v-480">
            <a:extLst xmlns:a="http://schemas.openxmlformats.org/drawingml/2006/main">
              <a:ext uri="{FF2B5EF4-FFF2-40B4-BE49-F238E27FC236}">
                <a16:creationId xmlns:a16="http://schemas.microsoft.com/office/drawing/2014/main" id="{C529599C-4D48-4574-9BF0-0924C3D087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grid-v-560">
            <a:extLst xmlns:a="http://schemas.openxmlformats.org/drawingml/2006/main">
              <a:ext uri="{FF2B5EF4-FFF2-40B4-BE49-F238E27FC236}">
                <a16:creationId xmlns:a16="http://schemas.microsoft.com/office/drawing/2014/main" id="{97900270-753A-45AD-AEF2-68C35956DC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grid-v-640">
            <a:extLst xmlns:a="http://schemas.openxmlformats.org/drawingml/2006/main">
              <a:ext uri="{FF2B5EF4-FFF2-40B4-BE49-F238E27FC236}">
                <a16:creationId xmlns:a16="http://schemas.microsoft.com/office/drawing/2014/main" id="{D455589F-A933-4B97-8942-27718B8287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grid-v-720">
            <a:extLst xmlns:a="http://schemas.openxmlformats.org/drawingml/2006/main">
              <a:ext uri="{FF2B5EF4-FFF2-40B4-BE49-F238E27FC236}">
                <a16:creationId xmlns:a16="http://schemas.microsoft.com/office/drawing/2014/main" id="{5D062D59-7D83-4F46-A2B6-CD0CF45519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grid-v-800">
            <a:extLst xmlns:a="http://schemas.openxmlformats.org/drawingml/2006/main">
              <a:ext uri="{FF2B5EF4-FFF2-40B4-BE49-F238E27FC236}">
                <a16:creationId xmlns:a16="http://schemas.microsoft.com/office/drawing/2014/main" id="{4D666495-F143-44E3-96D5-B38AA9518A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grid-v-880">
            <a:extLst xmlns:a="http://schemas.openxmlformats.org/drawingml/2006/main">
              <a:ext uri="{FF2B5EF4-FFF2-40B4-BE49-F238E27FC236}">
                <a16:creationId xmlns:a16="http://schemas.microsoft.com/office/drawing/2014/main" id="{6B2D0230-A039-4304-8B28-76C9011F9D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grid-v-960">
            <a:extLst xmlns:a="http://schemas.openxmlformats.org/drawingml/2006/main">
              <a:ext uri="{FF2B5EF4-FFF2-40B4-BE49-F238E27FC236}">
                <a16:creationId xmlns:a16="http://schemas.microsoft.com/office/drawing/2014/main" id="{A78672CC-5235-464A-AA3F-F5A2A3D1C1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grid-v-1040">
            <a:extLst xmlns:a="http://schemas.openxmlformats.org/drawingml/2006/main">
              <a:ext uri="{FF2B5EF4-FFF2-40B4-BE49-F238E27FC236}">
                <a16:creationId xmlns:a16="http://schemas.microsoft.com/office/drawing/2014/main" id="{37C2E17E-5A50-449E-8FC0-0600F34720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grid-v-1120">
            <a:extLst xmlns:a="http://schemas.openxmlformats.org/drawingml/2006/main">
              <a:ext uri="{FF2B5EF4-FFF2-40B4-BE49-F238E27FC236}">
                <a16:creationId xmlns:a16="http://schemas.microsoft.com/office/drawing/2014/main" id="{3AF0D9B7-4221-4C0A-9EC6-EFC40A219D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grid-v-1200">
            <a:extLst xmlns:a="http://schemas.openxmlformats.org/drawingml/2006/main">
              <a:ext uri="{FF2B5EF4-FFF2-40B4-BE49-F238E27FC236}">
                <a16:creationId xmlns:a16="http://schemas.microsoft.com/office/drawing/2014/main" id="{76A85B7A-C196-42B7-883E-08C80135EB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grid-v-1280">
            <a:extLst xmlns:a="http://schemas.openxmlformats.org/drawingml/2006/main">
              <a:ext uri="{FF2B5EF4-FFF2-40B4-BE49-F238E27FC236}">
                <a16:creationId xmlns:a16="http://schemas.microsoft.com/office/drawing/2014/main" id="{050CBC22-0E54-4C26-A419-63D513BF81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grid-h-0">
            <a:extLst xmlns:a="http://schemas.openxmlformats.org/drawingml/2006/main">
              <a:ext uri="{FF2B5EF4-FFF2-40B4-BE49-F238E27FC236}">
                <a16:creationId xmlns:a16="http://schemas.microsoft.com/office/drawing/2014/main" id="{9136619F-E9AA-4625-AD7E-4A2AE28CFF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grid-h-80">
            <a:extLst xmlns:a="http://schemas.openxmlformats.org/drawingml/2006/main">
              <a:ext uri="{FF2B5EF4-FFF2-40B4-BE49-F238E27FC236}">
                <a16:creationId xmlns:a16="http://schemas.microsoft.com/office/drawing/2014/main" id="{64853507-6B71-49A1-8FF1-C1B3097C41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76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grid-h-160">
            <a:extLst xmlns:a="http://schemas.openxmlformats.org/drawingml/2006/main">
              <a:ext uri="{FF2B5EF4-FFF2-40B4-BE49-F238E27FC236}">
                <a16:creationId xmlns:a16="http://schemas.microsoft.com/office/drawing/2014/main" id="{5A96A6A7-513C-4265-846D-6DC8EF9814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152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id-h-240">
            <a:extLst xmlns:a="http://schemas.openxmlformats.org/drawingml/2006/main">
              <a:ext uri="{FF2B5EF4-FFF2-40B4-BE49-F238E27FC236}">
                <a16:creationId xmlns:a16="http://schemas.microsoft.com/office/drawing/2014/main" id="{CDF35E46-AB58-4502-B463-C6E2E5F909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28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grid-h-320">
            <a:extLst xmlns:a="http://schemas.openxmlformats.org/drawingml/2006/main">
              <a:ext uri="{FF2B5EF4-FFF2-40B4-BE49-F238E27FC236}">
                <a16:creationId xmlns:a16="http://schemas.microsoft.com/office/drawing/2014/main" id="{F46AAA8B-A7C9-4675-ADB3-47E40815C3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04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grid-h-400">
            <a:extLst xmlns:a="http://schemas.openxmlformats.org/drawingml/2006/main">
              <a:ext uri="{FF2B5EF4-FFF2-40B4-BE49-F238E27FC236}">
                <a16:creationId xmlns:a16="http://schemas.microsoft.com/office/drawing/2014/main" id="{F38C9B99-8A02-42D7-B12D-810308E850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810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grid-h-480">
            <a:extLst xmlns:a="http://schemas.openxmlformats.org/drawingml/2006/main">
              <a:ext uri="{FF2B5EF4-FFF2-40B4-BE49-F238E27FC236}">
                <a16:creationId xmlns:a16="http://schemas.microsoft.com/office/drawing/2014/main" id="{237CC0DF-348A-419E-AE5F-47F7393290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57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rid-h-560">
            <a:extLst xmlns:a="http://schemas.openxmlformats.org/drawingml/2006/main">
              <a:ext uri="{FF2B5EF4-FFF2-40B4-BE49-F238E27FC236}">
                <a16:creationId xmlns:a16="http://schemas.microsoft.com/office/drawing/2014/main" id="{DC9644A6-0EA4-4BD9-A95D-0642C117CD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33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grid-h-640">
            <a:extLst xmlns:a="http://schemas.openxmlformats.org/drawingml/2006/main">
              <a:ext uri="{FF2B5EF4-FFF2-40B4-BE49-F238E27FC236}">
                <a16:creationId xmlns:a16="http://schemas.microsoft.com/office/drawing/2014/main" id="{224061FB-8DD3-4AFE-84B9-204D212025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09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grid-h-720">
            <a:extLst xmlns:a="http://schemas.openxmlformats.org/drawingml/2006/main">
              <a:ext uri="{FF2B5EF4-FFF2-40B4-BE49-F238E27FC236}">
                <a16:creationId xmlns:a16="http://schemas.microsoft.com/office/drawing/2014/main" id="{2A80EDD8-834F-4851-AE5F-A314CB9931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85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top-cyan">
            <a:extLst xmlns:a="http://schemas.openxmlformats.org/drawingml/2006/main">
              <a:ext uri="{FF2B5EF4-FFF2-40B4-BE49-F238E27FC236}">
                <a16:creationId xmlns:a16="http://schemas.microsoft.com/office/drawing/2014/main" id="{636FF8CB-3958-43D9-B479-69F5A8A980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800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top-amber">
            <a:extLst xmlns:a="http://schemas.openxmlformats.org/drawingml/2006/main">
              <a:ext uri="{FF2B5EF4-FFF2-40B4-BE49-F238E27FC236}">
                <a16:creationId xmlns:a16="http://schemas.microsoft.com/office/drawing/2014/main" id="{9BA8D82E-C4D2-44C6-A1D8-0E9326EC07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0CD331AD-4B43-4D11-97BD-9F1839EA1A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1">
                <a:solidFill>
                  <a:srgbClr val="22D3EE"/>
                </a:solidFill>
              </a:defRPr>
            </a:pPr>
            <a:r>
              <a:rPr sz="1350" b="1" i="1">
                <a:solidFill>
                  <a:srgbClr val="22D3EE"/>
                </a:solidFill>
              </a:rPr>
              <a:t>FLASHMATH</a:t>
            </a:r>
          </a:p>
        </p:txBody>
      </p:sp>
      <p:sp>
        <p:nvSpPr>
          <p:cNvPr id="31" name="footer-section">
            <a:extLst xmlns:a="http://schemas.openxmlformats.org/drawingml/2006/main">
              <a:ext uri="{FF2B5EF4-FFF2-40B4-BE49-F238E27FC236}">
                <a16:creationId xmlns:a16="http://schemas.microsoft.com/office/drawing/2014/main" id="{C37E747A-8769-438A-AC27-06D37CA891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448425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4A3B8"/>
                </a:solidFill>
              </a:defRPr>
            </a:pPr>
            <a:r>
              <a:rPr sz="900" b="1" i="0">
                <a:solidFill>
                  <a:srgbClr val="94A3B8"/>
                </a:solidFill>
              </a:rPr>
              <a:t>// TRUST</a:t>
            </a:r>
          </a:p>
        </p:txBody>
      </p:sp>
      <p:sp>
        <p:nvSpPr>
          <p:cNvPr id="3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B3722467-2D96-40FE-B401-E22F950F09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19850"/>
            <a:ext cx="533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 i="0">
                <a:solidFill>
                  <a:srgbClr val="FACC15"/>
                </a:solidFill>
              </a:defRPr>
            </a:pPr>
            <a:r>
              <a:rPr sz="1350" b="1" i="0">
                <a:solidFill>
                  <a:srgbClr val="FACC15"/>
                </a:solidFill>
              </a:rPr>
              <a:t>09</a:t>
            </a:r>
          </a:p>
        </p:txBody>
      </p:sp>
      <p:sp>
        <p:nvSpPr>
          <p:cNvPr id="33" name="eyebrow-Trust is part of the product story">
            <a:extLst xmlns:a="http://schemas.openxmlformats.org/drawingml/2006/main">
              <a:ext uri="{FF2B5EF4-FFF2-40B4-BE49-F238E27FC236}">
                <a16:creationId xmlns:a16="http://schemas.microsoft.com/office/drawing/2014/main" id="{4A23F678-0486-4E37-B8D0-8034440D2F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TRUST IS PART OF THE PRODUCT STORY</a:t>
            </a:r>
          </a:p>
        </p:txBody>
      </p:sp>
      <p:sp>
        <p:nvSpPr>
          <p:cNvPr id="3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3EC155D-3229-4079-B409-7DC1FE58CD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971550"/>
            <a:ext cx="10001250" cy="1285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BE PRECISE ABOUT WHAT FLASHMATH IS -</a:t>
            </a:r>
          </a:p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AND WHAT IT IS NOT.</a:t>
            </a:r>
          </a:p>
        </p:txBody>
      </p:sp>
      <p:sp>
        <p:nvSpPr>
          <p:cNvPr id="35" name="label-Say-72">
            <a:extLst xmlns:a="http://schemas.openxmlformats.org/drawingml/2006/main">
              <a:ext uri="{FF2B5EF4-FFF2-40B4-BE49-F238E27FC236}">
                <a16:creationId xmlns:a16="http://schemas.microsoft.com/office/drawing/2014/main" id="{B3883734-91B0-42B8-B7D7-B107A369B7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724150"/>
            <a:ext cx="1143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4ADE80"/>
                </a:solidFill>
              </a:defRPr>
            </a:pPr>
            <a:r>
              <a:rPr sz="1050" b="1" i="0">
                <a:solidFill>
                  <a:srgbClr val="4ADE80"/>
                </a:solidFill>
              </a:rPr>
              <a:t>SAY</a:t>
            </a:r>
          </a:p>
        </p:txBody>
      </p:sp>
      <p:sp>
        <p:nvSpPr>
          <p:cNvPr id="36" name="body-72-334">
            <a:extLst xmlns:a="http://schemas.openxmlformats.org/drawingml/2006/main">
              <a:ext uri="{FF2B5EF4-FFF2-40B4-BE49-F238E27FC236}">
                <a16:creationId xmlns:a16="http://schemas.microsoft.com/office/drawing/2014/main" id="{0549C4B6-3C3F-4EAE-8F9B-CADBA43EDB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81350"/>
            <a:ext cx="447675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Supplemental fluency practice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Teacher-controlled formats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Current product evidence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A defined evaluation with a review date</a:t>
            </a:r>
          </a:p>
        </p:txBody>
      </p:sp>
      <p:sp>
        <p:nvSpPr>
          <p:cNvPr id="37" name="trust-divider">
            <a:extLst xmlns:a="http://schemas.openxmlformats.org/drawingml/2006/main">
              <a:ext uri="{FF2B5EF4-FFF2-40B4-BE49-F238E27FC236}">
                <a16:creationId xmlns:a16="http://schemas.microsoft.com/office/drawing/2014/main" id="{4F49C034-4422-4CB9-8235-20CA0A450A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91200" y="2647950"/>
            <a:ext cx="19050" cy="266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634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8" name="label-Do not say-670">
            <a:extLst xmlns:a="http://schemas.openxmlformats.org/drawingml/2006/main">
              <a:ext uri="{FF2B5EF4-FFF2-40B4-BE49-F238E27FC236}">
                <a16:creationId xmlns:a16="http://schemas.microsoft.com/office/drawing/2014/main" id="{2364302A-F521-4D7F-AA72-BC4A56CB99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724150"/>
            <a:ext cx="2000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FB7185"/>
                </a:solidFill>
              </a:defRPr>
            </a:pPr>
            <a:r>
              <a:rPr sz="1050" b="1" i="0">
                <a:solidFill>
                  <a:srgbClr val="FB7185"/>
                </a:solidFill>
              </a:rPr>
              <a:t>DO NOT SAY</a:t>
            </a:r>
          </a:p>
        </p:txBody>
      </p:sp>
      <p:sp>
        <p:nvSpPr>
          <p:cNvPr id="39" name="body-670-334">
            <a:extLst xmlns:a="http://schemas.openxmlformats.org/drawingml/2006/main">
              <a:ext uri="{FF2B5EF4-FFF2-40B4-BE49-F238E27FC236}">
                <a16:creationId xmlns:a16="http://schemas.microsoft.com/office/drawing/2014/main" id="{104EDC9B-1C09-4B06-AAC4-91BFF09B96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3181350"/>
            <a:ext cx="4572000" cy="1809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Guaranteed score gains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Every learner loves competition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Blanket compliance claims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A memorized price that may be stale</a:t>
            </a:r>
          </a:p>
        </p:txBody>
      </p:sp>
      <p:sp>
        <p:nvSpPr>
          <p:cNvPr id="40" name="body-72-576">
            <a:extLst xmlns:a="http://schemas.openxmlformats.org/drawingml/2006/main">
              <a:ext uri="{FF2B5EF4-FFF2-40B4-BE49-F238E27FC236}">
                <a16:creationId xmlns:a16="http://schemas.microsoft.com/office/drawing/2014/main" id="{90A294E0-C47F-468E-9F98-798DB87007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486400"/>
            <a:ext cx="6096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FACC15"/>
                </a:solidFill>
              </a:defRPr>
            </a:pPr>
            <a:r>
              <a:rPr sz="1800" b="1" i="0">
                <a:solidFill>
                  <a:srgbClr val="FACC15"/>
                </a:solidFill>
              </a:rPr>
              <a:t>If you do not know, verify and follow up.</a:t>
            </a:r>
          </a:p>
        </p:txBody>
      </p:sp>
    </p:spTree>
    <p:extLst>
      <p:ext uri="{BB962C8B-B14F-4D97-AF65-F5344CB8AC3E}">
        <p14:creationId xmlns:p14="http://schemas.microsoft.com/office/powerpoint/2010/main" val="1714862133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2026-07-27T02:02:57.2940000Z</dcterms:created>
  <dcterms:modified xsi:type="dcterms:W3CDTF">2026-07-27T02:02:57.2940000Z</dcterms:modified>
</coreProperties>
</file>